
<file path=[Content_Types].xml><?xml version="1.0" encoding="utf-8"?>
<Types xmlns="http://schemas.openxmlformats.org/package/2006/content-types">
  <Default Extension="jpeg" ContentType="image/jpeg"/>
  <Default Extension="JPG" ContentType="image/.jpg"/>
  <Default Extension="xlsx" ContentType="application/vnd.openxmlformats-officedocument.spreadsheetml.sheet"/>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media/image2.svg" ContentType="image/svg+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viewProps.xml" ContentType="application/vnd.openxmlformats-officedocument.presentationml.viewProps+xml"/>
  <Override PartName="/ppt/webExtensions/webExtension1.xml" ContentType="application/vnd.wps-officedocument.webExtension+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3"/>
    <p:sldMasterId id="2147483672" r:id="rId4"/>
    <p:sldMasterId id="2147483684" r:id="rId5"/>
    <p:sldMasterId id="2147483696" r:id="rId6"/>
  </p:sldMasterIdLst>
  <p:sldIdLst>
    <p:sldId id="256" r:id="rId7"/>
    <p:sldId id="257" r:id="rId8"/>
    <p:sldId id="259" r:id="rId9"/>
    <p:sldId id="260" r:id="rId10"/>
    <p:sldId id="290" r:id="rId11"/>
    <p:sldId id="291" r:id="rId12"/>
    <p:sldId id="261" r:id="rId13"/>
    <p:sldId id="292" r:id="rId14"/>
    <p:sldId id="293" r:id="rId15"/>
    <p:sldId id="267" r:id="rId16"/>
  </p:sldIdLst>
  <p:sldSz cx="12192000" cy="6858000"/>
  <p:notesSz cx="6858000" cy="9144000"/>
  <p:custDataLst>
    <p:tags r:id="rId20"/>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09" d="100"/>
          <a:sy n="109" d="100"/>
        </p:scale>
        <p:origin x="468"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3.xml"/><Relationship Id="rId8" Type="http://schemas.openxmlformats.org/officeDocument/2006/relationships/slide" Target="slides/slide2.xml"/><Relationship Id="rId7" Type="http://schemas.openxmlformats.org/officeDocument/2006/relationships/slide" Target="slides/slide1.xml"/><Relationship Id="rId6" Type="http://schemas.openxmlformats.org/officeDocument/2006/relationships/slideMaster" Target="slideMasters/slideMaster5.xml"/><Relationship Id="rId5" Type="http://schemas.openxmlformats.org/officeDocument/2006/relationships/slideMaster" Target="slideMasters/slideMaster4.xml"/><Relationship Id="rId4" Type="http://schemas.openxmlformats.org/officeDocument/2006/relationships/slideMaster" Target="slideMasters/slideMaster3.xml"/><Relationship Id="rId3" Type="http://schemas.openxmlformats.org/officeDocument/2006/relationships/slideMaster" Target="slideMasters/slideMaster2.xml"/><Relationship Id="rId20" Type="http://schemas.openxmlformats.org/officeDocument/2006/relationships/tags" Target="tags/tag20.xml"/><Relationship Id="rId2" Type="http://schemas.openxmlformats.org/officeDocument/2006/relationships/theme" Target="theme/theme1.xml"/><Relationship Id="rId19" Type="http://schemas.openxmlformats.org/officeDocument/2006/relationships/tableStyles" Target="tableStyles.xml"/><Relationship Id="rId18" Type="http://schemas.openxmlformats.org/officeDocument/2006/relationships/viewProps" Target="viewProps.xml"/><Relationship Id="rId17" Type="http://schemas.openxmlformats.org/officeDocument/2006/relationships/presProps" Target="presProps.xml"/><Relationship Id="rId16" Type="http://schemas.openxmlformats.org/officeDocument/2006/relationships/slide" Target="slides/slide10.xml"/><Relationship Id="rId15" Type="http://schemas.openxmlformats.org/officeDocument/2006/relationships/slide" Target="slides/slide9.xml"/><Relationship Id="rId14" Type="http://schemas.openxmlformats.org/officeDocument/2006/relationships/slide" Target="slides/slide8.xml"/><Relationship Id="rId13" Type="http://schemas.openxmlformats.org/officeDocument/2006/relationships/slide" Target="slides/slide7.xml"/><Relationship Id="rId12" Type="http://schemas.openxmlformats.org/officeDocument/2006/relationships/slide" Target="slides/slide6.xml"/><Relationship Id="rId11" Type="http://schemas.openxmlformats.org/officeDocument/2006/relationships/slide" Target="slides/slide5.xml"/><Relationship Id="rId10" Type="http://schemas.openxmlformats.org/officeDocument/2006/relationships/slide" Target="slides/slide4.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标题幻灯片">
    <p:spTree>
      <p:nvGrpSpPr>
        <p:cNvPr id="1" name=""/>
        <p:cNvGrpSpPr/>
        <p:nvPr/>
      </p:nvGrpSpPr>
      <p:grpSpPr>
        <a:xfrm>
          <a:off x="0" y="0"/>
          <a:ext cx="0" cy="0"/>
          <a:chOff x="0" y="0"/>
          <a:chExt cx="0" cy="0"/>
        </a:xfrm>
      </p:grpSpPr>
      <p:grpSp>
        <p:nvGrpSpPr>
          <p:cNvPr id="7" name="组合 6"/>
          <p:cNvGrpSpPr/>
          <p:nvPr userDrawn="1"/>
        </p:nvGrpSpPr>
        <p:grpSpPr>
          <a:xfrm>
            <a:off x="19050" y="4608829"/>
            <a:ext cx="12192000" cy="2249806"/>
            <a:chOff x="0" y="3853542"/>
            <a:chExt cx="17140517" cy="3004458"/>
          </a:xfrm>
        </p:grpSpPr>
        <p:pic>
          <p:nvPicPr>
            <p:cNvPr id="8" name="图形 4"/>
            <p:cNvPicPr>
              <a:picLocks noChangeAspect="1"/>
            </p:cNvPicPr>
            <p:nvPr userDrawn="1"/>
          </p:nvPicPr>
          <p:blipFill>
            <a:blip r:embed="rId2">
              <a:duotone>
                <a:prstClr val="black"/>
                <a:schemeClr val="accent1">
                  <a:tint val="45000"/>
                  <a:satMod val="400000"/>
                </a:schemeClr>
              </a:duotone>
              <a:extLst>
                <a:ext uri="{96DAC541-7B7A-43D3-8B79-37D633B846F1}">
                  <asvg:svgBlip xmlns:asvg="http://schemas.microsoft.com/office/drawing/2016/SVG/main" r:embed="rId3"/>
                </a:ext>
              </a:extLst>
            </a:blip>
            <a:stretch>
              <a:fillRect/>
            </a:stretch>
          </p:blipFill>
          <p:spPr>
            <a:xfrm>
              <a:off x="0" y="4536977"/>
              <a:ext cx="3822860" cy="2321023"/>
            </a:xfrm>
            <a:prstGeom prst="rect">
              <a:avLst/>
            </a:prstGeom>
          </p:spPr>
        </p:pic>
        <p:pic>
          <p:nvPicPr>
            <p:cNvPr id="9" name="图形 5"/>
            <p:cNvPicPr>
              <a:picLocks noChangeAspect="1"/>
            </p:cNvPicPr>
            <p:nvPr userDrawn="1"/>
          </p:nvPicPr>
          <p:blipFill>
            <a:blip r:embed="rId2">
              <a:duotone>
                <a:prstClr val="black"/>
                <a:schemeClr val="accent1">
                  <a:tint val="45000"/>
                  <a:satMod val="400000"/>
                </a:schemeClr>
              </a:duotone>
              <a:extLst>
                <a:ext uri="{96DAC541-7B7A-43D3-8B79-37D633B846F1}">
                  <asvg:svgBlip xmlns:asvg="http://schemas.microsoft.com/office/drawing/2016/SVG/main" r:embed="rId3"/>
                </a:ext>
              </a:extLst>
            </a:blip>
            <a:stretch>
              <a:fillRect/>
            </a:stretch>
          </p:blipFill>
          <p:spPr>
            <a:xfrm>
              <a:off x="3822860" y="3853542"/>
              <a:ext cx="4948517" cy="3004458"/>
            </a:xfrm>
            <a:prstGeom prst="rect">
              <a:avLst/>
            </a:prstGeom>
          </p:spPr>
        </p:pic>
        <p:pic>
          <p:nvPicPr>
            <p:cNvPr id="10" name="图形 6"/>
            <p:cNvPicPr>
              <a:picLocks noChangeAspect="1"/>
            </p:cNvPicPr>
            <p:nvPr userDrawn="1"/>
          </p:nvPicPr>
          <p:blipFill>
            <a:blip r:embed="rId2">
              <a:duotone>
                <a:prstClr val="black"/>
                <a:schemeClr val="accent1">
                  <a:tint val="45000"/>
                  <a:satMod val="400000"/>
                </a:schemeClr>
              </a:duotone>
              <a:extLst>
                <a:ext uri="{96DAC541-7B7A-43D3-8B79-37D633B846F1}">
                  <asvg:svgBlip xmlns:asvg="http://schemas.microsoft.com/office/drawing/2016/SVG/main" r:embed="rId3"/>
                </a:ext>
              </a:extLst>
            </a:blip>
            <a:stretch>
              <a:fillRect/>
            </a:stretch>
          </p:blipFill>
          <p:spPr>
            <a:xfrm flipH="1">
              <a:off x="8771377" y="4781193"/>
              <a:ext cx="3420623" cy="2076807"/>
            </a:xfrm>
            <a:prstGeom prst="rect">
              <a:avLst/>
            </a:prstGeom>
          </p:spPr>
        </p:pic>
        <p:pic>
          <p:nvPicPr>
            <p:cNvPr id="11" name="图形 7"/>
            <p:cNvPicPr>
              <a:picLocks noChangeAspect="1"/>
            </p:cNvPicPr>
            <p:nvPr userDrawn="1"/>
          </p:nvPicPr>
          <p:blipFill>
            <a:blip r:embed="rId2">
              <a:duotone>
                <a:prstClr val="black"/>
                <a:schemeClr val="accent1">
                  <a:tint val="45000"/>
                  <a:satMod val="400000"/>
                </a:schemeClr>
              </a:duotone>
              <a:extLst>
                <a:ext uri="{96DAC541-7B7A-43D3-8B79-37D633B846F1}">
                  <asvg:svgBlip xmlns:asvg="http://schemas.microsoft.com/office/drawing/2016/SVG/main" r:embed="rId3"/>
                </a:ext>
              </a:extLst>
            </a:blip>
            <a:stretch>
              <a:fillRect/>
            </a:stretch>
          </p:blipFill>
          <p:spPr>
            <a:xfrm>
              <a:off x="12192000" y="3853542"/>
              <a:ext cx="4948517" cy="3004458"/>
            </a:xfrm>
            <a:prstGeom prst="rect">
              <a:avLst/>
            </a:prstGeom>
          </p:spPr>
        </p:pic>
      </p:grpSp>
      <p:sp>
        <p:nvSpPr>
          <p:cNvPr id="12" name="Freeform 13"/>
          <p:cNvSpPr/>
          <p:nvPr userDrawn="1"/>
        </p:nvSpPr>
        <p:spPr bwMode="auto">
          <a:xfrm>
            <a:off x="-16933" y="-1517"/>
            <a:ext cx="5080000" cy="4813300"/>
          </a:xfrm>
          <a:custGeom>
            <a:avLst/>
            <a:gdLst>
              <a:gd name="T0" fmla="*/ 2400 w 2400"/>
              <a:gd name="T1" fmla="*/ 0 h 2274"/>
              <a:gd name="T2" fmla="*/ 1578 w 2400"/>
              <a:gd name="T3" fmla="*/ 0 h 2274"/>
              <a:gd name="T4" fmla="*/ 0 w 2400"/>
              <a:gd name="T5" fmla="*/ 1459 h 2274"/>
              <a:gd name="T6" fmla="*/ 0 w 2400"/>
              <a:gd name="T7" fmla="*/ 2274 h 2274"/>
              <a:gd name="T8" fmla="*/ 2400 w 2400"/>
              <a:gd name="T9" fmla="*/ 27 h 2274"/>
              <a:gd name="T10" fmla="*/ 2400 w 2400"/>
              <a:gd name="T11" fmla="*/ 0 h 2274"/>
            </a:gdLst>
            <a:ahLst/>
            <a:cxnLst>
              <a:cxn ang="0">
                <a:pos x="T0" y="T1"/>
              </a:cxn>
              <a:cxn ang="0">
                <a:pos x="T2" y="T3"/>
              </a:cxn>
              <a:cxn ang="0">
                <a:pos x="T4" y="T5"/>
              </a:cxn>
              <a:cxn ang="0">
                <a:pos x="T6" y="T7"/>
              </a:cxn>
              <a:cxn ang="0">
                <a:pos x="T8" y="T9"/>
              </a:cxn>
              <a:cxn ang="0">
                <a:pos x="T10" y="T11"/>
              </a:cxn>
            </a:cxnLst>
            <a:rect l="0" t="0" r="r" b="b"/>
            <a:pathLst>
              <a:path w="2400" h="2274">
                <a:moveTo>
                  <a:pt x="2400" y="0"/>
                </a:moveTo>
                <a:lnTo>
                  <a:pt x="1578" y="0"/>
                </a:lnTo>
                <a:lnTo>
                  <a:pt x="0" y="1459"/>
                </a:lnTo>
                <a:lnTo>
                  <a:pt x="0" y="2274"/>
                </a:lnTo>
                <a:lnTo>
                  <a:pt x="2400" y="27"/>
                </a:lnTo>
                <a:lnTo>
                  <a:pt x="2400" y="0"/>
                </a:lnTo>
                <a:close/>
              </a:path>
            </a:pathLst>
          </a:custGeom>
          <a:solidFill>
            <a:schemeClr val="accent5">
              <a:lumMod val="40000"/>
              <a:lumOff val="60000"/>
              <a:alpha val="28000"/>
            </a:schemeClr>
          </a:solidFill>
          <a:ln>
            <a:noFill/>
          </a:ln>
        </p:spPr>
        <p:txBody>
          <a:bodyPr vert="horz" wrap="square" lIns="121920" tIns="60960" rIns="121920" bIns="60960" numCol="1" anchor="t" anchorCtr="0" compatLnSpc="1"/>
          <a:lstStyle/>
          <a:p>
            <a:endParaRPr lang="zh-CN" altLang="en-US" sz="2400">
              <a:cs typeface="+mn-ea"/>
              <a:sym typeface="+mn-lt"/>
            </a:endParaRPr>
          </a:p>
        </p:txBody>
      </p:sp>
      <p:sp>
        <p:nvSpPr>
          <p:cNvPr id="18" name="Freeform 5"/>
          <p:cNvSpPr/>
          <p:nvPr userDrawn="1"/>
        </p:nvSpPr>
        <p:spPr bwMode="auto">
          <a:xfrm>
            <a:off x="-16933" y="-1518"/>
            <a:ext cx="5659967" cy="6115051"/>
          </a:xfrm>
          <a:custGeom>
            <a:avLst/>
            <a:gdLst>
              <a:gd name="T0" fmla="*/ 2236 w 2674"/>
              <a:gd name="T1" fmla="*/ 2889 h 2889"/>
              <a:gd name="T2" fmla="*/ 2674 w 2674"/>
              <a:gd name="T3" fmla="*/ 2483 h 2889"/>
              <a:gd name="T4" fmla="*/ 0 w 2674"/>
              <a:gd name="T5" fmla="*/ 0 h 2889"/>
              <a:gd name="T6" fmla="*/ 0 w 2674"/>
              <a:gd name="T7" fmla="*/ 814 h 2889"/>
              <a:gd name="T8" fmla="*/ 2236 w 2674"/>
              <a:gd name="T9" fmla="*/ 2889 h 2889"/>
            </a:gdLst>
            <a:ahLst/>
            <a:cxnLst>
              <a:cxn ang="0">
                <a:pos x="T0" y="T1"/>
              </a:cxn>
              <a:cxn ang="0">
                <a:pos x="T2" y="T3"/>
              </a:cxn>
              <a:cxn ang="0">
                <a:pos x="T4" y="T5"/>
              </a:cxn>
              <a:cxn ang="0">
                <a:pos x="T6" y="T7"/>
              </a:cxn>
              <a:cxn ang="0">
                <a:pos x="T8" y="T9"/>
              </a:cxn>
            </a:cxnLst>
            <a:rect l="0" t="0" r="r" b="b"/>
            <a:pathLst>
              <a:path w="2674" h="2889">
                <a:moveTo>
                  <a:pt x="2236" y="2889"/>
                </a:moveTo>
                <a:lnTo>
                  <a:pt x="2674" y="2483"/>
                </a:lnTo>
                <a:lnTo>
                  <a:pt x="0" y="0"/>
                </a:lnTo>
                <a:lnTo>
                  <a:pt x="0" y="814"/>
                </a:lnTo>
                <a:lnTo>
                  <a:pt x="2236" y="2889"/>
                </a:lnTo>
                <a:close/>
              </a:path>
            </a:pathLst>
          </a:custGeom>
          <a:solidFill>
            <a:schemeClr val="accent5"/>
          </a:solidFill>
          <a:ln>
            <a:noFill/>
          </a:ln>
        </p:spPr>
        <p:txBody>
          <a:bodyPr vert="horz" wrap="square" lIns="121920" tIns="60960" rIns="121920" bIns="60960" numCol="1" anchor="t" anchorCtr="0" compatLnSpc="1"/>
          <a:lstStyle/>
          <a:p>
            <a:endParaRPr lang="zh-CN" altLang="en-US" sz="2400">
              <a:cs typeface="+mn-ea"/>
              <a:sym typeface="+mn-lt"/>
            </a:endParaRPr>
          </a:p>
        </p:txBody>
      </p:sp>
      <p:sp>
        <p:nvSpPr>
          <p:cNvPr id="19" name="Freeform 6"/>
          <p:cNvSpPr/>
          <p:nvPr userDrawn="1"/>
        </p:nvSpPr>
        <p:spPr bwMode="auto">
          <a:xfrm>
            <a:off x="2059518" y="4392684"/>
            <a:ext cx="3583517" cy="2465917"/>
          </a:xfrm>
          <a:custGeom>
            <a:avLst/>
            <a:gdLst>
              <a:gd name="T0" fmla="*/ 876 w 1693"/>
              <a:gd name="T1" fmla="*/ 1165 h 1165"/>
              <a:gd name="T2" fmla="*/ 1693 w 1693"/>
              <a:gd name="T3" fmla="*/ 407 h 1165"/>
              <a:gd name="T4" fmla="*/ 1255 w 1693"/>
              <a:gd name="T5" fmla="*/ 0 h 1165"/>
              <a:gd name="T6" fmla="*/ 0 w 1693"/>
              <a:gd name="T7" fmla="*/ 1165 h 1165"/>
              <a:gd name="T8" fmla="*/ 876 w 1693"/>
              <a:gd name="T9" fmla="*/ 1165 h 1165"/>
            </a:gdLst>
            <a:ahLst/>
            <a:cxnLst>
              <a:cxn ang="0">
                <a:pos x="T0" y="T1"/>
              </a:cxn>
              <a:cxn ang="0">
                <a:pos x="T2" y="T3"/>
              </a:cxn>
              <a:cxn ang="0">
                <a:pos x="T4" y="T5"/>
              </a:cxn>
              <a:cxn ang="0">
                <a:pos x="T6" y="T7"/>
              </a:cxn>
              <a:cxn ang="0">
                <a:pos x="T8" y="T9"/>
              </a:cxn>
            </a:cxnLst>
            <a:rect l="0" t="0" r="r" b="b"/>
            <a:pathLst>
              <a:path w="1693" h="1165">
                <a:moveTo>
                  <a:pt x="876" y="1165"/>
                </a:moveTo>
                <a:lnTo>
                  <a:pt x="1693" y="407"/>
                </a:lnTo>
                <a:lnTo>
                  <a:pt x="1255" y="0"/>
                </a:lnTo>
                <a:lnTo>
                  <a:pt x="0" y="1165"/>
                </a:lnTo>
                <a:lnTo>
                  <a:pt x="876" y="1165"/>
                </a:lnTo>
                <a:close/>
              </a:path>
            </a:pathLst>
          </a:custGeom>
          <a:solidFill>
            <a:schemeClr val="accent5">
              <a:lumMod val="40000"/>
              <a:lumOff val="60000"/>
            </a:schemeClr>
          </a:solidFill>
          <a:ln>
            <a:noFill/>
          </a:ln>
        </p:spPr>
        <p:txBody>
          <a:bodyPr vert="horz" wrap="square" lIns="121920" tIns="60960" rIns="121920" bIns="60960" numCol="1" anchor="t" anchorCtr="0" compatLnSpc="1"/>
          <a:lstStyle/>
          <a:p>
            <a:endParaRPr lang="zh-CN" altLang="en-US" sz="2400">
              <a:cs typeface="+mn-ea"/>
              <a:sym typeface="+mn-lt"/>
            </a:endParaRPr>
          </a:p>
        </p:txBody>
      </p:sp>
      <p:sp>
        <p:nvSpPr>
          <p:cNvPr id="20" name="Freeform 14"/>
          <p:cNvSpPr/>
          <p:nvPr userDrawn="1"/>
        </p:nvSpPr>
        <p:spPr bwMode="auto">
          <a:xfrm>
            <a:off x="-16933" y="-1517"/>
            <a:ext cx="5080000" cy="4813300"/>
          </a:xfrm>
          <a:custGeom>
            <a:avLst/>
            <a:gdLst>
              <a:gd name="T0" fmla="*/ 2400 w 2400"/>
              <a:gd name="T1" fmla="*/ 0 h 2274"/>
              <a:gd name="T2" fmla="*/ 1578 w 2400"/>
              <a:gd name="T3" fmla="*/ 0 h 2274"/>
              <a:gd name="T4" fmla="*/ 0 w 2400"/>
              <a:gd name="T5" fmla="*/ 1459 h 2274"/>
              <a:gd name="T6" fmla="*/ 0 w 2400"/>
              <a:gd name="T7" fmla="*/ 2274 h 2274"/>
              <a:gd name="T8" fmla="*/ 2400 w 2400"/>
              <a:gd name="T9" fmla="*/ 27 h 2274"/>
              <a:gd name="T10" fmla="*/ 2400 w 2400"/>
              <a:gd name="T11" fmla="*/ 0 h 2274"/>
            </a:gdLst>
            <a:ahLst/>
            <a:cxnLst>
              <a:cxn ang="0">
                <a:pos x="T0" y="T1"/>
              </a:cxn>
              <a:cxn ang="0">
                <a:pos x="T2" y="T3"/>
              </a:cxn>
              <a:cxn ang="0">
                <a:pos x="T4" y="T5"/>
              </a:cxn>
              <a:cxn ang="0">
                <a:pos x="T6" y="T7"/>
              </a:cxn>
              <a:cxn ang="0">
                <a:pos x="T8" y="T9"/>
              </a:cxn>
              <a:cxn ang="0">
                <a:pos x="T10" y="T11"/>
              </a:cxn>
            </a:cxnLst>
            <a:rect l="0" t="0" r="r" b="b"/>
            <a:pathLst>
              <a:path w="2400" h="2274">
                <a:moveTo>
                  <a:pt x="2400" y="0"/>
                </a:moveTo>
                <a:lnTo>
                  <a:pt x="1578" y="0"/>
                </a:lnTo>
                <a:lnTo>
                  <a:pt x="0" y="1459"/>
                </a:lnTo>
                <a:lnTo>
                  <a:pt x="0" y="2274"/>
                </a:lnTo>
                <a:lnTo>
                  <a:pt x="2400" y="27"/>
                </a:lnTo>
                <a:lnTo>
                  <a:pt x="240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zh-CN" altLang="en-US" sz="2400">
              <a:cs typeface="+mn-ea"/>
              <a:sym typeface="+mn-lt"/>
            </a:endParaRPr>
          </a:p>
        </p:txBody>
      </p:sp>
      <p:grpSp>
        <p:nvGrpSpPr>
          <p:cNvPr id="21" name="Group 17"/>
          <p:cNvGrpSpPr>
            <a:grpSpLocks noChangeAspect="1"/>
          </p:cNvGrpSpPr>
          <p:nvPr userDrawn="1"/>
        </p:nvGrpSpPr>
        <p:grpSpPr bwMode="auto">
          <a:xfrm>
            <a:off x="9643534" y="601"/>
            <a:ext cx="2580217" cy="3881967"/>
            <a:chOff x="4556" y="0"/>
            <a:chExt cx="1219" cy="1834"/>
          </a:xfrm>
        </p:grpSpPr>
        <p:sp>
          <p:nvSpPr>
            <p:cNvPr id="22" name="AutoShape 16"/>
            <p:cNvSpPr>
              <a:spLocks noChangeAspect="1" noChangeArrowheads="1" noTextEdit="1"/>
            </p:cNvSpPr>
            <p:nvPr/>
          </p:nvSpPr>
          <p:spPr bwMode="auto">
            <a:xfrm>
              <a:off x="4556" y="0"/>
              <a:ext cx="1219" cy="18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21920" tIns="60960" rIns="121920" bIns="60960" numCol="1" anchor="t" anchorCtr="0" compatLnSpc="1"/>
            <a:lstStyle/>
            <a:p>
              <a:endParaRPr lang="zh-CN" altLang="en-US" sz="2400">
                <a:cs typeface="+mn-ea"/>
                <a:sym typeface="+mn-lt"/>
              </a:endParaRPr>
            </a:p>
          </p:txBody>
        </p:sp>
        <p:sp>
          <p:nvSpPr>
            <p:cNvPr id="23" name="Freeform 18"/>
            <p:cNvSpPr/>
            <p:nvPr/>
          </p:nvSpPr>
          <p:spPr bwMode="auto">
            <a:xfrm>
              <a:off x="4556" y="318"/>
              <a:ext cx="1218" cy="1516"/>
            </a:xfrm>
            <a:custGeom>
              <a:avLst/>
              <a:gdLst>
                <a:gd name="T0" fmla="*/ 1218 w 1218"/>
                <a:gd name="T1" fmla="*/ 746 h 1516"/>
                <a:gd name="T2" fmla="*/ 415 w 1218"/>
                <a:gd name="T3" fmla="*/ 0 h 1516"/>
                <a:gd name="T4" fmla="*/ 0 w 1218"/>
                <a:gd name="T5" fmla="*/ 385 h 1516"/>
                <a:gd name="T6" fmla="*/ 1218 w 1218"/>
                <a:gd name="T7" fmla="*/ 1516 h 1516"/>
                <a:gd name="T8" fmla="*/ 1218 w 1218"/>
                <a:gd name="T9" fmla="*/ 746 h 1516"/>
              </a:gdLst>
              <a:ahLst/>
              <a:cxnLst>
                <a:cxn ang="0">
                  <a:pos x="T0" y="T1"/>
                </a:cxn>
                <a:cxn ang="0">
                  <a:pos x="T2" y="T3"/>
                </a:cxn>
                <a:cxn ang="0">
                  <a:pos x="T4" y="T5"/>
                </a:cxn>
                <a:cxn ang="0">
                  <a:pos x="T6" y="T7"/>
                </a:cxn>
                <a:cxn ang="0">
                  <a:pos x="T8" y="T9"/>
                </a:cxn>
              </a:cxnLst>
              <a:rect l="0" t="0" r="r" b="b"/>
              <a:pathLst>
                <a:path w="1218" h="1516">
                  <a:moveTo>
                    <a:pt x="1218" y="746"/>
                  </a:moveTo>
                  <a:lnTo>
                    <a:pt x="415" y="0"/>
                  </a:lnTo>
                  <a:lnTo>
                    <a:pt x="0" y="385"/>
                  </a:lnTo>
                  <a:lnTo>
                    <a:pt x="1218" y="1516"/>
                  </a:lnTo>
                  <a:lnTo>
                    <a:pt x="1218" y="746"/>
                  </a:lnTo>
                  <a:close/>
                </a:path>
              </a:pathLst>
            </a:custGeom>
            <a:solidFill>
              <a:schemeClr val="accent5"/>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zh-CN" altLang="en-US" sz="2400">
                <a:cs typeface="+mn-ea"/>
                <a:sym typeface="+mn-lt"/>
              </a:endParaRPr>
            </a:p>
          </p:txBody>
        </p:sp>
        <p:sp>
          <p:nvSpPr>
            <p:cNvPr id="24" name="Freeform 19"/>
            <p:cNvSpPr/>
            <p:nvPr/>
          </p:nvSpPr>
          <p:spPr bwMode="auto">
            <a:xfrm>
              <a:off x="4556" y="0"/>
              <a:ext cx="1218" cy="1088"/>
            </a:xfrm>
            <a:custGeom>
              <a:avLst/>
              <a:gdLst>
                <a:gd name="T0" fmla="*/ 1218 w 1218"/>
                <a:gd name="T1" fmla="*/ 0 h 1088"/>
                <a:gd name="T2" fmla="*/ 758 w 1218"/>
                <a:gd name="T3" fmla="*/ 0 h 1088"/>
                <a:gd name="T4" fmla="*/ 0 w 1218"/>
                <a:gd name="T5" fmla="*/ 703 h 1088"/>
                <a:gd name="T6" fmla="*/ 415 w 1218"/>
                <a:gd name="T7" fmla="*/ 1088 h 1088"/>
                <a:gd name="T8" fmla="*/ 1218 w 1218"/>
                <a:gd name="T9" fmla="*/ 342 h 1088"/>
                <a:gd name="T10" fmla="*/ 1218 w 1218"/>
                <a:gd name="T11" fmla="*/ 0 h 1088"/>
              </a:gdLst>
              <a:ahLst/>
              <a:cxnLst>
                <a:cxn ang="0">
                  <a:pos x="T0" y="T1"/>
                </a:cxn>
                <a:cxn ang="0">
                  <a:pos x="T2" y="T3"/>
                </a:cxn>
                <a:cxn ang="0">
                  <a:pos x="T4" y="T5"/>
                </a:cxn>
                <a:cxn ang="0">
                  <a:pos x="T6" y="T7"/>
                </a:cxn>
                <a:cxn ang="0">
                  <a:pos x="T8" y="T9"/>
                </a:cxn>
                <a:cxn ang="0">
                  <a:pos x="T10" y="T11"/>
                </a:cxn>
              </a:cxnLst>
              <a:rect l="0" t="0" r="r" b="b"/>
              <a:pathLst>
                <a:path w="1218" h="1088">
                  <a:moveTo>
                    <a:pt x="1218" y="0"/>
                  </a:moveTo>
                  <a:lnTo>
                    <a:pt x="758" y="0"/>
                  </a:lnTo>
                  <a:lnTo>
                    <a:pt x="0" y="703"/>
                  </a:lnTo>
                  <a:lnTo>
                    <a:pt x="415" y="1088"/>
                  </a:lnTo>
                  <a:lnTo>
                    <a:pt x="1218" y="342"/>
                  </a:lnTo>
                  <a:lnTo>
                    <a:pt x="1218" y="0"/>
                  </a:lnTo>
                  <a:close/>
                </a:path>
              </a:pathLst>
            </a:custGeom>
            <a:solidFill>
              <a:schemeClr val="accent5">
                <a:lumMod val="40000"/>
                <a:lumOff val="60000"/>
              </a:schemeClr>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zh-CN" altLang="en-US" sz="2400">
                <a:cs typeface="+mn-ea"/>
                <a:sym typeface="+mn-lt"/>
              </a:endParaRPr>
            </a:p>
          </p:txBody>
        </p:sp>
      </p:grpSp>
    </p:spTree>
  </p:cSld>
  <p:clrMapOvr>
    <a:masterClrMapping/>
  </p:clrMapOvr>
  <mc:AlternateContent xmlns:mc="http://schemas.openxmlformats.org/markup-compatibility/2006">
    <mc:Choice xmlns:p14="http://schemas.microsoft.com/office/powerpoint/2010/main"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wipe(left)">
                                          <p:cBhvr>
                                            <p:cTn id="7" dur="500"/>
                                            <p:tgtEl>
                                              <p:spTgt spid="18"/>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19"/>
                                            </p:tgtEl>
                                            <p:attrNameLst>
                                              <p:attrName>style.visibility</p:attrName>
                                            </p:attrNameLst>
                                          </p:cBhvr>
                                          <p:to>
                                            <p:strVal val="visible"/>
                                          </p:to>
                                        </p:set>
                                        <p:animEffect transition="in" filter="wipe(left)">
                                          <p:cBhvr>
                                            <p:cTn id="10" dur="500"/>
                                            <p:tgtEl>
                                              <p:spTgt spid="19"/>
                                            </p:tgtEl>
                                          </p:cBhvr>
                                        </p:animEffect>
                                      </p:childTnLst>
                                    </p:cTn>
                                  </p:par>
                                </p:childTnLst>
                              </p:cTn>
                            </p:par>
                            <p:par>
                              <p:cTn id="11" fill="hold">
                                <p:stCondLst>
                                  <p:cond delay="500"/>
                                </p:stCondLst>
                                <p:childTnLst>
                                  <p:par>
                                    <p:cTn id="12" presetID="22" presetClass="entr" presetSubtype="1" fill="hold" grpId="0" nodeType="afterEffect">
                                      <p:stCondLst>
                                        <p:cond delay="0"/>
                                      </p:stCondLst>
                                      <p:childTnLst>
                                        <p:set>
                                          <p:cBhvr>
                                            <p:cTn id="13" dur="1" fill="hold">
                                              <p:stCondLst>
                                                <p:cond delay="0"/>
                                              </p:stCondLst>
                                            </p:cTn>
                                            <p:tgtEl>
                                              <p:spTgt spid="12"/>
                                            </p:tgtEl>
                                            <p:attrNameLst>
                                              <p:attrName>style.visibility</p:attrName>
                                            </p:attrNameLst>
                                          </p:cBhvr>
                                          <p:to>
                                            <p:strVal val="visible"/>
                                          </p:to>
                                        </p:set>
                                        <p:animEffect transition="in" filter="wipe(up)">
                                          <p:cBhvr>
                                            <p:cTn id="14" dur="500"/>
                                            <p:tgtEl>
                                              <p:spTgt spid="12"/>
                                            </p:tgtEl>
                                          </p:cBhvr>
                                        </p:animEffect>
                                      </p:childTnLst>
                                    </p:cTn>
                                  </p:par>
                                </p:childTnLst>
                              </p:cTn>
                            </p:par>
                            <p:par>
                              <p:cTn id="15" fill="hold">
                                <p:stCondLst>
                                  <p:cond delay="1000"/>
                                </p:stCondLst>
                                <p:childTnLst>
                                  <p:par>
                                    <p:cTn id="16" presetID="2" presetClass="entr" presetSubtype="2" fill="hold" nodeType="afterEffect" p14:presetBounceEnd="20000">
                                      <p:stCondLst>
                                        <p:cond delay="0"/>
                                      </p:stCondLst>
                                      <p:childTnLst>
                                        <p:set>
                                          <p:cBhvr>
                                            <p:cTn id="17" dur="1" fill="hold">
                                              <p:stCondLst>
                                                <p:cond delay="0"/>
                                              </p:stCondLst>
                                            </p:cTn>
                                            <p:tgtEl>
                                              <p:spTgt spid="21"/>
                                            </p:tgtEl>
                                            <p:attrNameLst>
                                              <p:attrName>style.visibility</p:attrName>
                                            </p:attrNameLst>
                                          </p:cBhvr>
                                          <p:to>
                                            <p:strVal val="visible"/>
                                          </p:to>
                                        </p:set>
                                        <p:anim calcmode="lin" valueType="num" p14:bounceEnd="20000">
                                          <p:cBhvr additive="base">
                                            <p:cTn id="18" dur="500" fill="hold"/>
                                            <p:tgtEl>
                                              <p:spTgt spid="21"/>
                                            </p:tgtEl>
                                            <p:attrNameLst>
                                              <p:attrName>ppt_x</p:attrName>
                                            </p:attrNameLst>
                                          </p:cBhvr>
                                          <p:tavLst>
                                            <p:tav tm="0">
                                              <p:val>
                                                <p:strVal val="1+#ppt_w/2"/>
                                              </p:val>
                                            </p:tav>
                                            <p:tav tm="100000">
                                              <p:val>
                                                <p:strVal val="#ppt_x"/>
                                              </p:val>
                                            </p:tav>
                                          </p:tavLst>
                                        </p:anim>
                                        <p:anim calcmode="lin" valueType="num" p14:bounceEnd="20000">
                                          <p:cBhvr additive="base">
                                            <p:cTn id="19" dur="500" fill="hold"/>
                                            <p:tgtEl>
                                              <p:spTgt spid="2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bldLvl="0" animBg="1"/>
          <p:bldP spid="18" grpId="0" bldLvl="0" animBg="1"/>
          <p:bldP spid="19" grpId="0" bldLvl="0" animBg="1"/>
        </p:bldLst>
      </p:timing>
    </mc:Choice>
    <mc:Fallback>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wipe(left)">
                                          <p:cBhvr>
                                            <p:cTn id="7" dur="500"/>
                                            <p:tgtEl>
                                              <p:spTgt spid="18"/>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19"/>
                                            </p:tgtEl>
                                            <p:attrNameLst>
                                              <p:attrName>style.visibility</p:attrName>
                                            </p:attrNameLst>
                                          </p:cBhvr>
                                          <p:to>
                                            <p:strVal val="visible"/>
                                          </p:to>
                                        </p:set>
                                        <p:animEffect transition="in" filter="wipe(left)">
                                          <p:cBhvr>
                                            <p:cTn id="10" dur="500"/>
                                            <p:tgtEl>
                                              <p:spTgt spid="19"/>
                                            </p:tgtEl>
                                          </p:cBhvr>
                                        </p:animEffect>
                                      </p:childTnLst>
                                    </p:cTn>
                                  </p:par>
                                </p:childTnLst>
                              </p:cTn>
                            </p:par>
                            <p:par>
                              <p:cTn id="11" fill="hold">
                                <p:stCondLst>
                                  <p:cond delay="500"/>
                                </p:stCondLst>
                                <p:childTnLst>
                                  <p:par>
                                    <p:cTn id="12" presetID="22" presetClass="entr" presetSubtype="1" fill="hold" grpId="0" nodeType="afterEffect">
                                      <p:stCondLst>
                                        <p:cond delay="0"/>
                                      </p:stCondLst>
                                      <p:childTnLst>
                                        <p:set>
                                          <p:cBhvr>
                                            <p:cTn id="13" dur="1" fill="hold">
                                              <p:stCondLst>
                                                <p:cond delay="0"/>
                                              </p:stCondLst>
                                            </p:cTn>
                                            <p:tgtEl>
                                              <p:spTgt spid="12"/>
                                            </p:tgtEl>
                                            <p:attrNameLst>
                                              <p:attrName>style.visibility</p:attrName>
                                            </p:attrNameLst>
                                          </p:cBhvr>
                                          <p:to>
                                            <p:strVal val="visible"/>
                                          </p:to>
                                        </p:set>
                                        <p:animEffect transition="in" filter="wipe(up)">
                                          <p:cBhvr>
                                            <p:cTn id="14" dur="500"/>
                                            <p:tgtEl>
                                              <p:spTgt spid="12"/>
                                            </p:tgtEl>
                                          </p:cBhvr>
                                        </p:animEffect>
                                      </p:childTnLst>
                                    </p:cTn>
                                  </p:par>
                                </p:childTnLst>
                              </p:cTn>
                            </p:par>
                            <p:par>
                              <p:cTn id="15" fill="hold">
                                <p:stCondLst>
                                  <p:cond delay="1000"/>
                                </p:stCondLst>
                                <p:childTnLst>
                                  <p:par>
                                    <p:cTn id="16" presetID="2" presetClass="entr" presetSubtype="2" fill="hold" nodeType="afterEffect">
                                      <p:stCondLst>
                                        <p:cond delay="0"/>
                                      </p:stCondLst>
                                      <p:childTnLst>
                                        <p:set>
                                          <p:cBhvr>
                                            <p:cTn id="17" dur="1" fill="hold">
                                              <p:stCondLst>
                                                <p:cond delay="0"/>
                                              </p:stCondLst>
                                            </p:cTn>
                                            <p:tgtEl>
                                              <p:spTgt spid="21"/>
                                            </p:tgtEl>
                                            <p:attrNameLst>
                                              <p:attrName>style.visibility</p:attrName>
                                            </p:attrNameLst>
                                          </p:cBhvr>
                                          <p:to>
                                            <p:strVal val="visible"/>
                                          </p:to>
                                        </p:set>
                                        <p:anim calcmode="lin" valueType="num">
                                          <p:cBhvr additive="base">
                                            <p:cTn id="18" dur="500" fill="hold"/>
                                            <p:tgtEl>
                                              <p:spTgt spid="21"/>
                                            </p:tgtEl>
                                            <p:attrNameLst>
                                              <p:attrName>ppt_x</p:attrName>
                                            </p:attrNameLst>
                                          </p:cBhvr>
                                          <p:tavLst>
                                            <p:tav tm="0">
                                              <p:val>
                                                <p:strVal val="1+#ppt_w/2"/>
                                              </p:val>
                                            </p:tav>
                                            <p:tav tm="100000">
                                              <p:val>
                                                <p:strVal val="#ppt_x"/>
                                              </p:val>
                                            </p:tav>
                                          </p:tavLst>
                                        </p:anim>
                                        <p:anim calcmode="lin" valueType="num">
                                          <p:cBhvr additive="base">
                                            <p:cTn id="19" dur="500" fill="hold"/>
                                            <p:tgtEl>
                                              <p:spTgt spid="2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bldLvl="0" animBg="1"/>
          <p:bldP spid="18" grpId="0" bldLvl="0" animBg="1"/>
          <p:bldP spid="19" grpId="0" bldLvl="0" animBg="1"/>
        </p:bldLst>
      </p:timing>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CA4D2E-5819-436B-B8AE-DA55B8E3BCD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1A9661CE-CC2B-496B-83F3-B5819E5165AC}"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CA4D2E-5819-436B-B8AE-DA55B8E3BCD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1A9661CE-CC2B-496B-83F3-B5819E5165AC}" type="slidenum">
              <a:rPr lang="zh-CN" altLang="en-US" smtClean="0"/>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标题幻灯片">
    <p:spTree>
      <p:nvGrpSpPr>
        <p:cNvPr id="1" name=""/>
        <p:cNvGrpSpPr/>
        <p:nvPr/>
      </p:nvGrpSpPr>
      <p:grpSpPr>
        <a:xfrm>
          <a:off x="0" y="0"/>
          <a:ext cx="0" cy="0"/>
          <a:chOff x="0" y="0"/>
          <a:chExt cx="0" cy="0"/>
        </a:xfrm>
      </p:grpSpPr>
      <p:grpSp>
        <p:nvGrpSpPr>
          <p:cNvPr id="7" name="组合 6"/>
          <p:cNvGrpSpPr/>
          <p:nvPr userDrawn="1"/>
        </p:nvGrpSpPr>
        <p:grpSpPr>
          <a:xfrm>
            <a:off x="19050" y="4608829"/>
            <a:ext cx="12192000" cy="2249806"/>
            <a:chOff x="0" y="3853542"/>
            <a:chExt cx="17140517" cy="3004458"/>
          </a:xfrm>
        </p:grpSpPr>
        <p:pic>
          <p:nvPicPr>
            <p:cNvPr id="8" name="图形 4"/>
            <p:cNvPicPr>
              <a:picLocks noChangeAspect="1"/>
            </p:cNvPicPr>
            <p:nvPr userDrawn="1"/>
          </p:nvPicPr>
          <p:blipFill>
            <a:blip r:embed="rId2">
              <a:duotone>
                <a:prstClr val="black"/>
                <a:schemeClr val="accent1">
                  <a:tint val="45000"/>
                  <a:satMod val="400000"/>
                </a:schemeClr>
              </a:duotone>
              <a:extLst>
                <a:ext uri="{96DAC541-7B7A-43D3-8B79-37D633B846F1}">
                  <asvg:svgBlip xmlns:asvg="http://schemas.microsoft.com/office/drawing/2016/SVG/main" r:embed="rId3"/>
                </a:ext>
              </a:extLst>
            </a:blip>
            <a:stretch>
              <a:fillRect/>
            </a:stretch>
          </p:blipFill>
          <p:spPr>
            <a:xfrm>
              <a:off x="0" y="4536977"/>
              <a:ext cx="3822860" cy="2321023"/>
            </a:xfrm>
            <a:prstGeom prst="rect">
              <a:avLst/>
            </a:prstGeom>
          </p:spPr>
        </p:pic>
        <p:pic>
          <p:nvPicPr>
            <p:cNvPr id="9" name="图形 5"/>
            <p:cNvPicPr>
              <a:picLocks noChangeAspect="1"/>
            </p:cNvPicPr>
            <p:nvPr userDrawn="1"/>
          </p:nvPicPr>
          <p:blipFill>
            <a:blip r:embed="rId2">
              <a:duotone>
                <a:prstClr val="black"/>
                <a:schemeClr val="accent1">
                  <a:tint val="45000"/>
                  <a:satMod val="400000"/>
                </a:schemeClr>
              </a:duotone>
              <a:extLst>
                <a:ext uri="{96DAC541-7B7A-43D3-8B79-37D633B846F1}">
                  <asvg:svgBlip xmlns:asvg="http://schemas.microsoft.com/office/drawing/2016/SVG/main" r:embed="rId3"/>
                </a:ext>
              </a:extLst>
            </a:blip>
            <a:stretch>
              <a:fillRect/>
            </a:stretch>
          </p:blipFill>
          <p:spPr>
            <a:xfrm>
              <a:off x="3822860" y="3853542"/>
              <a:ext cx="4948517" cy="3004458"/>
            </a:xfrm>
            <a:prstGeom prst="rect">
              <a:avLst/>
            </a:prstGeom>
          </p:spPr>
        </p:pic>
        <p:pic>
          <p:nvPicPr>
            <p:cNvPr id="10" name="图形 6"/>
            <p:cNvPicPr>
              <a:picLocks noChangeAspect="1"/>
            </p:cNvPicPr>
            <p:nvPr userDrawn="1"/>
          </p:nvPicPr>
          <p:blipFill>
            <a:blip r:embed="rId2">
              <a:duotone>
                <a:prstClr val="black"/>
                <a:schemeClr val="accent1">
                  <a:tint val="45000"/>
                  <a:satMod val="400000"/>
                </a:schemeClr>
              </a:duotone>
              <a:extLst>
                <a:ext uri="{96DAC541-7B7A-43D3-8B79-37D633B846F1}">
                  <asvg:svgBlip xmlns:asvg="http://schemas.microsoft.com/office/drawing/2016/SVG/main" r:embed="rId3"/>
                </a:ext>
              </a:extLst>
            </a:blip>
            <a:stretch>
              <a:fillRect/>
            </a:stretch>
          </p:blipFill>
          <p:spPr>
            <a:xfrm flipH="1">
              <a:off x="8771377" y="4781193"/>
              <a:ext cx="3420623" cy="2076807"/>
            </a:xfrm>
            <a:prstGeom prst="rect">
              <a:avLst/>
            </a:prstGeom>
          </p:spPr>
        </p:pic>
        <p:pic>
          <p:nvPicPr>
            <p:cNvPr id="11" name="图形 7"/>
            <p:cNvPicPr>
              <a:picLocks noChangeAspect="1"/>
            </p:cNvPicPr>
            <p:nvPr userDrawn="1"/>
          </p:nvPicPr>
          <p:blipFill>
            <a:blip r:embed="rId2">
              <a:duotone>
                <a:prstClr val="black"/>
                <a:schemeClr val="accent1">
                  <a:tint val="45000"/>
                  <a:satMod val="400000"/>
                </a:schemeClr>
              </a:duotone>
              <a:extLst>
                <a:ext uri="{96DAC541-7B7A-43D3-8B79-37D633B846F1}">
                  <asvg:svgBlip xmlns:asvg="http://schemas.microsoft.com/office/drawing/2016/SVG/main" r:embed="rId3"/>
                </a:ext>
              </a:extLst>
            </a:blip>
            <a:stretch>
              <a:fillRect/>
            </a:stretch>
          </p:blipFill>
          <p:spPr>
            <a:xfrm>
              <a:off x="12192000" y="3853542"/>
              <a:ext cx="4948517" cy="3004458"/>
            </a:xfrm>
            <a:prstGeom prst="rect">
              <a:avLst/>
            </a:prstGeom>
          </p:spPr>
        </p:pic>
      </p:grpSp>
      <p:sp>
        <p:nvSpPr>
          <p:cNvPr id="12" name="Freeform 13"/>
          <p:cNvSpPr/>
          <p:nvPr userDrawn="1"/>
        </p:nvSpPr>
        <p:spPr bwMode="auto">
          <a:xfrm>
            <a:off x="-16933" y="-1517"/>
            <a:ext cx="5080000" cy="4813300"/>
          </a:xfrm>
          <a:custGeom>
            <a:avLst/>
            <a:gdLst>
              <a:gd name="T0" fmla="*/ 2400 w 2400"/>
              <a:gd name="T1" fmla="*/ 0 h 2274"/>
              <a:gd name="T2" fmla="*/ 1578 w 2400"/>
              <a:gd name="T3" fmla="*/ 0 h 2274"/>
              <a:gd name="T4" fmla="*/ 0 w 2400"/>
              <a:gd name="T5" fmla="*/ 1459 h 2274"/>
              <a:gd name="T6" fmla="*/ 0 w 2400"/>
              <a:gd name="T7" fmla="*/ 2274 h 2274"/>
              <a:gd name="T8" fmla="*/ 2400 w 2400"/>
              <a:gd name="T9" fmla="*/ 27 h 2274"/>
              <a:gd name="T10" fmla="*/ 2400 w 2400"/>
              <a:gd name="T11" fmla="*/ 0 h 2274"/>
            </a:gdLst>
            <a:ahLst/>
            <a:cxnLst>
              <a:cxn ang="0">
                <a:pos x="T0" y="T1"/>
              </a:cxn>
              <a:cxn ang="0">
                <a:pos x="T2" y="T3"/>
              </a:cxn>
              <a:cxn ang="0">
                <a:pos x="T4" y="T5"/>
              </a:cxn>
              <a:cxn ang="0">
                <a:pos x="T6" y="T7"/>
              </a:cxn>
              <a:cxn ang="0">
                <a:pos x="T8" y="T9"/>
              </a:cxn>
              <a:cxn ang="0">
                <a:pos x="T10" y="T11"/>
              </a:cxn>
            </a:cxnLst>
            <a:rect l="0" t="0" r="r" b="b"/>
            <a:pathLst>
              <a:path w="2400" h="2274">
                <a:moveTo>
                  <a:pt x="2400" y="0"/>
                </a:moveTo>
                <a:lnTo>
                  <a:pt x="1578" y="0"/>
                </a:lnTo>
                <a:lnTo>
                  <a:pt x="0" y="1459"/>
                </a:lnTo>
                <a:lnTo>
                  <a:pt x="0" y="2274"/>
                </a:lnTo>
                <a:lnTo>
                  <a:pt x="2400" y="27"/>
                </a:lnTo>
                <a:lnTo>
                  <a:pt x="2400" y="0"/>
                </a:lnTo>
                <a:close/>
              </a:path>
            </a:pathLst>
          </a:custGeom>
          <a:solidFill>
            <a:schemeClr val="accent5">
              <a:lumMod val="40000"/>
              <a:lumOff val="60000"/>
              <a:alpha val="28000"/>
            </a:schemeClr>
          </a:solidFill>
          <a:ln>
            <a:noFill/>
          </a:ln>
        </p:spPr>
        <p:txBody>
          <a:bodyPr vert="horz" wrap="square" lIns="121920" tIns="60960" rIns="121920" bIns="60960" numCol="1" anchor="t" anchorCtr="0" compatLnSpc="1"/>
          <a:lstStyle/>
          <a:p>
            <a:endParaRPr lang="zh-CN" altLang="en-US" sz="2400">
              <a:cs typeface="+mn-ea"/>
              <a:sym typeface="+mn-lt"/>
            </a:endParaRPr>
          </a:p>
        </p:txBody>
      </p:sp>
      <p:sp>
        <p:nvSpPr>
          <p:cNvPr id="18" name="Freeform 5"/>
          <p:cNvSpPr/>
          <p:nvPr userDrawn="1"/>
        </p:nvSpPr>
        <p:spPr bwMode="auto">
          <a:xfrm>
            <a:off x="-16933" y="-1518"/>
            <a:ext cx="5659967" cy="6115051"/>
          </a:xfrm>
          <a:custGeom>
            <a:avLst/>
            <a:gdLst>
              <a:gd name="T0" fmla="*/ 2236 w 2674"/>
              <a:gd name="T1" fmla="*/ 2889 h 2889"/>
              <a:gd name="T2" fmla="*/ 2674 w 2674"/>
              <a:gd name="T3" fmla="*/ 2483 h 2889"/>
              <a:gd name="T4" fmla="*/ 0 w 2674"/>
              <a:gd name="T5" fmla="*/ 0 h 2889"/>
              <a:gd name="T6" fmla="*/ 0 w 2674"/>
              <a:gd name="T7" fmla="*/ 814 h 2889"/>
              <a:gd name="T8" fmla="*/ 2236 w 2674"/>
              <a:gd name="T9" fmla="*/ 2889 h 2889"/>
            </a:gdLst>
            <a:ahLst/>
            <a:cxnLst>
              <a:cxn ang="0">
                <a:pos x="T0" y="T1"/>
              </a:cxn>
              <a:cxn ang="0">
                <a:pos x="T2" y="T3"/>
              </a:cxn>
              <a:cxn ang="0">
                <a:pos x="T4" y="T5"/>
              </a:cxn>
              <a:cxn ang="0">
                <a:pos x="T6" y="T7"/>
              </a:cxn>
              <a:cxn ang="0">
                <a:pos x="T8" y="T9"/>
              </a:cxn>
            </a:cxnLst>
            <a:rect l="0" t="0" r="r" b="b"/>
            <a:pathLst>
              <a:path w="2674" h="2889">
                <a:moveTo>
                  <a:pt x="2236" y="2889"/>
                </a:moveTo>
                <a:lnTo>
                  <a:pt x="2674" y="2483"/>
                </a:lnTo>
                <a:lnTo>
                  <a:pt x="0" y="0"/>
                </a:lnTo>
                <a:lnTo>
                  <a:pt x="0" y="814"/>
                </a:lnTo>
                <a:lnTo>
                  <a:pt x="2236" y="2889"/>
                </a:lnTo>
                <a:close/>
              </a:path>
            </a:pathLst>
          </a:custGeom>
          <a:solidFill>
            <a:schemeClr val="accent5"/>
          </a:solidFill>
          <a:ln>
            <a:noFill/>
          </a:ln>
        </p:spPr>
        <p:txBody>
          <a:bodyPr vert="horz" wrap="square" lIns="121920" tIns="60960" rIns="121920" bIns="60960" numCol="1" anchor="t" anchorCtr="0" compatLnSpc="1"/>
          <a:lstStyle/>
          <a:p>
            <a:endParaRPr lang="zh-CN" altLang="en-US" sz="2400">
              <a:cs typeface="+mn-ea"/>
              <a:sym typeface="+mn-lt"/>
            </a:endParaRPr>
          </a:p>
        </p:txBody>
      </p:sp>
      <p:sp>
        <p:nvSpPr>
          <p:cNvPr id="19" name="Freeform 6"/>
          <p:cNvSpPr/>
          <p:nvPr userDrawn="1"/>
        </p:nvSpPr>
        <p:spPr bwMode="auto">
          <a:xfrm>
            <a:off x="2059518" y="4392684"/>
            <a:ext cx="3583517" cy="2465917"/>
          </a:xfrm>
          <a:custGeom>
            <a:avLst/>
            <a:gdLst>
              <a:gd name="T0" fmla="*/ 876 w 1693"/>
              <a:gd name="T1" fmla="*/ 1165 h 1165"/>
              <a:gd name="T2" fmla="*/ 1693 w 1693"/>
              <a:gd name="T3" fmla="*/ 407 h 1165"/>
              <a:gd name="T4" fmla="*/ 1255 w 1693"/>
              <a:gd name="T5" fmla="*/ 0 h 1165"/>
              <a:gd name="T6" fmla="*/ 0 w 1693"/>
              <a:gd name="T7" fmla="*/ 1165 h 1165"/>
              <a:gd name="T8" fmla="*/ 876 w 1693"/>
              <a:gd name="T9" fmla="*/ 1165 h 1165"/>
            </a:gdLst>
            <a:ahLst/>
            <a:cxnLst>
              <a:cxn ang="0">
                <a:pos x="T0" y="T1"/>
              </a:cxn>
              <a:cxn ang="0">
                <a:pos x="T2" y="T3"/>
              </a:cxn>
              <a:cxn ang="0">
                <a:pos x="T4" y="T5"/>
              </a:cxn>
              <a:cxn ang="0">
                <a:pos x="T6" y="T7"/>
              </a:cxn>
              <a:cxn ang="0">
                <a:pos x="T8" y="T9"/>
              </a:cxn>
            </a:cxnLst>
            <a:rect l="0" t="0" r="r" b="b"/>
            <a:pathLst>
              <a:path w="1693" h="1165">
                <a:moveTo>
                  <a:pt x="876" y="1165"/>
                </a:moveTo>
                <a:lnTo>
                  <a:pt x="1693" y="407"/>
                </a:lnTo>
                <a:lnTo>
                  <a:pt x="1255" y="0"/>
                </a:lnTo>
                <a:lnTo>
                  <a:pt x="0" y="1165"/>
                </a:lnTo>
                <a:lnTo>
                  <a:pt x="876" y="1165"/>
                </a:lnTo>
                <a:close/>
              </a:path>
            </a:pathLst>
          </a:custGeom>
          <a:solidFill>
            <a:schemeClr val="accent5">
              <a:lumMod val="40000"/>
              <a:lumOff val="60000"/>
            </a:schemeClr>
          </a:solidFill>
          <a:ln>
            <a:noFill/>
          </a:ln>
        </p:spPr>
        <p:txBody>
          <a:bodyPr vert="horz" wrap="square" lIns="121920" tIns="60960" rIns="121920" bIns="60960" numCol="1" anchor="t" anchorCtr="0" compatLnSpc="1"/>
          <a:lstStyle/>
          <a:p>
            <a:endParaRPr lang="zh-CN" altLang="en-US" sz="2400">
              <a:cs typeface="+mn-ea"/>
              <a:sym typeface="+mn-lt"/>
            </a:endParaRPr>
          </a:p>
        </p:txBody>
      </p:sp>
      <p:sp>
        <p:nvSpPr>
          <p:cNvPr id="20" name="Freeform 14"/>
          <p:cNvSpPr/>
          <p:nvPr userDrawn="1"/>
        </p:nvSpPr>
        <p:spPr bwMode="auto">
          <a:xfrm>
            <a:off x="-16933" y="-1517"/>
            <a:ext cx="5080000" cy="4813300"/>
          </a:xfrm>
          <a:custGeom>
            <a:avLst/>
            <a:gdLst>
              <a:gd name="T0" fmla="*/ 2400 w 2400"/>
              <a:gd name="T1" fmla="*/ 0 h 2274"/>
              <a:gd name="T2" fmla="*/ 1578 w 2400"/>
              <a:gd name="T3" fmla="*/ 0 h 2274"/>
              <a:gd name="T4" fmla="*/ 0 w 2400"/>
              <a:gd name="T5" fmla="*/ 1459 h 2274"/>
              <a:gd name="T6" fmla="*/ 0 w 2400"/>
              <a:gd name="T7" fmla="*/ 2274 h 2274"/>
              <a:gd name="T8" fmla="*/ 2400 w 2400"/>
              <a:gd name="T9" fmla="*/ 27 h 2274"/>
              <a:gd name="T10" fmla="*/ 2400 w 2400"/>
              <a:gd name="T11" fmla="*/ 0 h 2274"/>
            </a:gdLst>
            <a:ahLst/>
            <a:cxnLst>
              <a:cxn ang="0">
                <a:pos x="T0" y="T1"/>
              </a:cxn>
              <a:cxn ang="0">
                <a:pos x="T2" y="T3"/>
              </a:cxn>
              <a:cxn ang="0">
                <a:pos x="T4" y="T5"/>
              </a:cxn>
              <a:cxn ang="0">
                <a:pos x="T6" y="T7"/>
              </a:cxn>
              <a:cxn ang="0">
                <a:pos x="T8" y="T9"/>
              </a:cxn>
              <a:cxn ang="0">
                <a:pos x="T10" y="T11"/>
              </a:cxn>
            </a:cxnLst>
            <a:rect l="0" t="0" r="r" b="b"/>
            <a:pathLst>
              <a:path w="2400" h="2274">
                <a:moveTo>
                  <a:pt x="2400" y="0"/>
                </a:moveTo>
                <a:lnTo>
                  <a:pt x="1578" y="0"/>
                </a:lnTo>
                <a:lnTo>
                  <a:pt x="0" y="1459"/>
                </a:lnTo>
                <a:lnTo>
                  <a:pt x="0" y="2274"/>
                </a:lnTo>
                <a:lnTo>
                  <a:pt x="2400" y="27"/>
                </a:lnTo>
                <a:lnTo>
                  <a:pt x="240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zh-CN" altLang="en-US" sz="2400">
              <a:cs typeface="+mn-ea"/>
              <a:sym typeface="+mn-lt"/>
            </a:endParaRPr>
          </a:p>
        </p:txBody>
      </p:sp>
      <p:grpSp>
        <p:nvGrpSpPr>
          <p:cNvPr id="21" name="Group 17"/>
          <p:cNvGrpSpPr>
            <a:grpSpLocks noChangeAspect="1"/>
          </p:cNvGrpSpPr>
          <p:nvPr userDrawn="1"/>
        </p:nvGrpSpPr>
        <p:grpSpPr bwMode="auto">
          <a:xfrm>
            <a:off x="9643534" y="601"/>
            <a:ext cx="2580217" cy="3881967"/>
            <a:chOff x="4556" y="0"/>
            <a:chExt cx="1219" cy="1834"/>
          </a:xfrm>
        </p:grpSpPr>
        <p:sp>
          <p:nvSpPr>
            <p:cNvPr id="22" name="AutoShape 16"/>
            <p:cNvSpPr>
              <a:spLocks noChangeAspect="1" noChangeArrowheads="1" noTextEdit="1"/>
            </p:cNvSpPr>
            <p:nvPr/>
          </p:nvSpPr>
          <p:spPr bwMode="auto">
            <a:xfrm>
              <a:off x="4556" y="0"/>
              <a:ext cx="1219" cy="18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21920" tIns="60960" rIns="121920" bIns="60960" numCol="1" anchor="t" anchorCtr="0" compatLnSpc="1"/>
            <a:lstStyle/>
            <a:p>
              <a:endParaRPr lang="zh-CN" altLang="en-US" sz="2400">
                <a:cs typeface="+mn-ea"/>
                <a:sym typeface="+mn-lt"/>
              </a:endParaRPr>
            </a:p>
          </p:txBody>
        </p:sp>
        <p:sp>
          <p:nvSpPr>
            <p:cNvPr id="23" name="Freeform 18"/>
            <p:cNvSpPr/>
            <p:nvPr/>
          </p:nvSpPr>
          <p:spPr bwMode="auto">
            <a:xfrm>
              <a:off x="4556" y="318"/>
              <a:ext cx="1218" cy="1516"/>
            </a:xfrm>
            <a:custGeom>
              <a:avLst/>
              <a:gdLst>
                <a:gd name="T0" fmla="*/ 1218 w 1218"/>
                <a:gd name="T1" fmla="*/ 746 h 1516"/>
                <a:gd name="T2" fmla="*/ 415 w 1218"/>
                <a:gd name="T3" fmla="*/ 0 h 1516"/>
                <a:gd name="T4" fmla="*/ 0 w 1218"/>
                <a:gd name="T5" fmla="*/ 385 h 1516"/>
                <a:gd name="T6" fmla="*/ 1218 w 1218"/>
                <a:gd name="T7" fmla="*/ 1516 h 1516"/>
                <a:gd name="T8" fmla="*/ 1218 w 1218"/>
                <a:gd name="T9" fmla="*/ 746 h 1516"/>
              </a:gdLst>
              <a:ahLst/>
              <a:cxnLst>
                <a:cxn ang="0">
                  <a:pos x="T0" y="T1"/>
                </a:cxn>
                <a:cxn ang="0">
                  <a:pos x="T2" y="T3"/>
                </a:cxn>
                <a:cxn ang="0">
                  <a:pos x="T4" y="T5"/>
                </a:cxn>
                <a:cxn ang="0">
                  <a:pos x="T6" y="T7"/>
                </a:cxn>
                <a:cxn ang="0">
                  <a:pos x="T8" y="T9"/>
                </a:cxn>
              </a:cxnLst>
              <a:rect l="0" t="0" r="r" b="b"/>
              <a:pathLst>
                <a:path w="1218" h="1516">
                  <a:moveTo>
                    <a:pt x="1218" y="746"/>
                  </a:moveTo>
                  <a:lnTo>
                    <a:pt x="415" y="0"/>
                  </a:lnTo>
                  <a:lnTo>
                    <a:pt x="0" y="385"/>
                  </a:lnTo>
                  <a:lnTo>
                    <a:pt x="1218" y="1516"/>
                  </a:lnTo>
                  <a:lnTo>
                    <a:pt x="1218" y="746"/>
                  </a:lnTo>
                  <a:close/>
                </a:path>
              </a:pathLst>
            </a:custGeom>
            <a:solidFill>
              <a:schemeClr val="accent5"/>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zh-CN" altLang="en-US" sz="2400">
                <a:cs typeface="+mn-ea"/>
                <a:sym typeface="+mn-lt"/>
              </a:endParaRPr>
            </a:p>
          </p:txBody>
        </p:sp>
        <p:sp>
          <p:nvSpPr>
            <p:cNvPr id="24" name="Freeform 19"/>
            <p:cNvSpPr/>
            <p:nvPr/>
          </p:nvSpPr>
          <p:spPr bwMode="auto">
            <a:xfrm>
              <a:off x="4556" y="0"/>
              <a:ext cx="1218" cy="1088"/>
            </a:xfrm>
            <a:custGeom>
              <a:avLst/>
              <a:gdLst>
                <a:gd name="T0" fmla="*/ 1218 w 1218"/>
                <a:gd name="T1" fmla="*/ 0 h 1088"/>
                <a:gd name="T2" fmla="*/ 758 w 1218"/>
                <a:gd name="T3" fmla="*/ 0 h 1088"/>
                <a:gd name="T4" fmla="*/ 0 w 1218"/>
                <a:gd name="T5" fmla="*/ 703 h 1088"/>
                <a:gd name="T6" fmla="*/ 415 w 1218"/>
                <a:gd name="T7" fmla="*/ 1088 h 1088"/>
                <a:gd name="T8" fmla="*/ 1218 w 1218"/>
                <a:gd name="T9" fmla="*/ 342 h 1088"/>
                <a:gd name="T10" fmla="*/ 1218 w 1218"/>
                <a:gd name="T11" fmla="*/ 0 h 1088"/>
              </a:gdLst>
              <a:ahLst/>
              <a:cxnLst>
                <a:cxn ang="0">
                  <a:pos x="T0" y="T1"/>
                </a:cxn>
                <a:cxn ang="0">
                  <a:pos x="T2" y="T3"/>
                </a:cxn>
                <a:cxn ang="0">
                  <a:pos x="T4" y="T5"/>
                </a:cxn>
                <a:cxn ang="0">
                  <a:pos x="T6" y="T7"/>
                </a:cxn>
                <a:cxn ang="0">
                  <a:pos x="T8" y="T9"/>
                </a:cxn>
                <a:cxn ang="0">
                  <a:pos x="T10" y="T11"/>
                </a:cxn>
              </a:cxnLst>
              <a:rect l="0" t="0" r="r" b="b"/>
              <a:pathLst>
                <a:path w="1218" h="1088">
                  <a:moveTo>
                    <a:pt x="1218" y="0"/>
                  </a:moveTo>
                  <a:lnTo>
                    <a:pt x="758" y="0"/>
                  </a:lnTo>
                  <a:lnTo>
                    <a:pt x="0" y="703"/>
                  </a:lnTo>
                  <a:lnTo>
                    <a:pt x="415" y="1088"/>
                  </a:lnTo>
                  <a:lnTo>
                    <a:pt x="1218" y="342"/>
                  </a:lnTo>
                  <a:lnTo>
                    <a:pt x="1218" y="0"/>
                  </a:lnTo>
                  <a:close/>
                </a:path>
              </a:pathLst>
            </a:custGeom>
            <a:solidFill>
              <a:schemeClr val="accent5">
                <a:lumMod val="40000"/>
                <a:lumOff val="60000"/>
              </a:schemeClr>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zh-CN" altLang="en-US" sz="2400">
                <a:cs typeface="+mn-ea"/>
                <a:sym typeface="+mn-lt"/>
              </a:endParaRPr>
            </a:p>
          </p:txBody>
        </p:sp>
      </p:grpSp>
    </p:spTree>
  </p:cSld>
  <p:clrMapOvr>
    <a:masterClrMapping/>
  </p:clrMapOvr>
  <mc:AlternateContent xmlns:mc="http://schemas.openxmlformats.org/markup-compatibility/2006">
    <mc:Choice xmlns:p14="http://schemas.microsoft.com/office/powerpoint/2010/main"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wipe(left)">
                                          <p:cBhvr>
                                            <p:cTn id="7" dur="500"/>
                                            <p:tgtEl>
                                              <p:spTgt spid="18"/>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19"/>
                                            </p:tgtEl>
                                            <p:attrNameLst>
                                              <p:attrName>style.visibility</p:attrName>
                                            </p:attrNameLst>
                                          </p:cBhvr>
                                          <p:to>
                                            <p:strVal val="visible"/>
                                          </p:to>
                                        </p:set>
                                        <p:animEffect transition="in" filter="wipe(left)">
                                          <p:cBhvr>
                                            <p:cTn id="10" dur="500"/>
                                            <p:tgtEl>
                                              <p:spTgt spid="19"/>
                                            </p:tgtEl>
                                          </p:cBhvr>
                                        </p:animEffect>
                                      </p:childTnLst>
                                    </p:cTn>
                                  </p:par>
                                </p:childTnLst>
                              </p:cTn>
                            </p:par>
                            <p:par>
                              <p:cTn id="11" fill="hold">
                                <p:stCondLst>
                                  <p:cond delay="500"/>
                                </p:stCondLst>
                                <p:childTnLst>
                                  <p:par>
                                    <p:cTn id="12" presetID="22" presetClass="entr" presetSubtype="1" fill="hold" grpId="0" nodeType="afterEffect">
                                      <p:stCondLst>
                                        <p:cond delay="0"/>
                                      </p:stCondLst>
                                      <p:childTnLst>
                                        <p:set>
                                          <p:cBhvr>
                                            <p:cTn id="13" dur="1" fill="hold">
                                              <p:stCondLst>
                                                <p:cond delay="0"/>
                                              </p:stCondLst>
                                            </p:cTn>
                                            <p:tgtEl>
                                              <p:spTgt spid="12"/>
                                            </p:tgtEl>
                                            <p:attrNameLst>
                                              <p:attrName>style.visibility</p:attrName>
                                            </p:attrNameLst>
                                          </p:cBhvr>
                                          <p:to>
                                            <p:strVal val="visible"/>
                                          </p:to>
                                        </p:set>
                                        <p:animEffect transition="in" filter="wipe(up)">
                                          <p:cBhvr>
                                            <p:cTn id="14" dur="500"/>
                                            <p:tgtEl>
                                              <p:spTgt spid="12"/>
                                            </p:tgtEl>
                                          </p:cBhvr>
                                        </p:animEffect>
                                      </p:childTnLst>
                                    </p:cTn>
                                  </p:par>
                                </p:childTnLst>
                              </p:cTn>
                            </p:par>
                            <p:par>
                              <p:cTn id="15" fill="hold">
                                <p:stCondLst>
                                  <p:cond delay="1000"/>
                                </p:stCondLst>
                                <p:childTnLst>
                                  <p:par>
                                    <p:cTn id="16" presetID="2" presetClass="entr" presetSubtype="2" fill="hold" nodeType="afterEffect" p14:presetBounceEnd="20000">
                                      <p:stCondLst>
                                        <p:cond delay="0"/>
                                      </p:stCondLst>
                                      <p:childTnLst>
                                        <p:set>
                                          <p:cBhvr>
                                            <p:cTn id="17" dur="1" fill="hold">
                                              <p:stCondLst>
                                                <p:cond delay="0"/>
                                              </p:stCondLst>
                                            </p:cTn>
                                            <p:tgtEl>
                                              <p:spTgt spid="21"/>
                                            </p:tgtEl>
                                            <p:attrNameLst>
                                              <p:attrName>style.visibility</p:attrName>
                                            </p:attrNameLst>
                                          </p:cBhvr>
                                          <p:to>
                                            <p:strVal val="visible"/>
                                          </p:to>
                                        </p:set>
                                        <p:anim calcmode="lin" valueType="num" p14:bounceEnd="20000">
                                          <p:cBhvr additive="base">
                                            <p:cTn id="18" dur="500" fill="hold"/>
                                            <p:tgtEl>
                                              <p:spTgt spid="21"/>
                                            </p:tgtEl>
                                            <p:attrNameLst>
                                              <p:attrName>ppt_x</p:attrName>
                                            </p:attrNameLst>
                                          </p:cBhvr>
                                          <p:tavLst>
                                            <p:tav tm="0">
                                              <p:val>
                                                <p:strVal val="1+#ppt_w/2"/>
                                              </p:val>
                                            </p:tav>
                                            <p:tav tm="100000">
                                              <p:val>
                                                <p:strVal val="#ppt_x"/>
                                              </p:val>
                                            </p:tav>
                                          </p:tavLst>
                                        </p:anim>
                                        <p:anim calcmode="lin" valueType="num" p14:bounceEnd="20000">
                                          <p:cBhvr additive="base">
                                            <p:cTn id="19" dur="500" fill="hold"/>
                                            <p:tgtEl>
                                              <p:spTgt spid="2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bldLvl="0" animBg="1"/>
          <p:bldP spid="18" grpId="0" bldLvl="0" animBg="1"/>
          <p:bldP spid="19" grpId="0" bldLvl="0" animBg="1"/>
        </p:bldLst>
      </p:timing>
    </mc:Choice>
    <mc:Fallback>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wipe(left)">
                                          <p:cBhvr>
                                            <p:cTn id="7" dur="500"/>
                                            <p:tgtEl>
                                              <p:spTgt spid="18"/>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19"/>
                                            </p:tgtEl>
                                            <p:attrNameLst>
                                              <p:attrName>style.visibility</p:attrName>
                                            </p:attrNameLst>
                                          </p:cBhvr>
                                          <p:to>
                                            <p:strVal val="visible"/>
                                          </p:to>
                                        </p:set>
                                        <p:animEffect transition="in" filter="wipe(left)">
                                          <p:cBhvr>
                                            <p:cTn id="10" dur="500"/>
                                            <p:tgtEl>
                                              <p:spTgt spid="19"/>
                                            </p:tgtEl>
                                          </p:cBhvr>
                                        </p:animEffect>
                                      </p:childTnLst>
                                    </p:cTn>
                                  </p:par>
                                </p:childTnLst>
                              </p:cTn>
                            </p:par>
                            <p:par>
                              <p:cTn id="11" fill="hold">
                                <p:stCondLst>
                                  <p:cond delay="500"/>
                                </p:stCondLst>
                                <p:childTnLst>
                                  <p:par>
                                    <p:cTn id="12" presetID="22" presetClass="entr" presetSubtype="1" fill="hold" grpId="0" nodeType="afterEffect">
                                      <p:stCondLst>
                                        <p:cond delay="0"/>
                                      </p:stCondLst>
                                      <p:childTnLst>
                                        <p:set>
                                          <p:cBhvr>
                                            <p:cTn id="13" dur="1" fill="hold">
                                              <p:stCondLst>
                                                <p:cond delay="0"/>
                                              </p:stCondLst>
                                            </p:cTn>
                                            <p:tgtEl>
                                              <p:spTgt spid="12"/>
                                            </p:tgtEl>
                                            <p:attrNameLst>
                                              <p:attrName>style.visibility</p:attrName>
                                            </p:attrNameLst>
                                          </p:cBhvr>
                                          <p:to>
                                            <p:strVal val="visible"/>
                                          </p:to>
                                        </p:set>
                                        <p:animEffect transition="in" filter="wipe(up)">
                                          <p:cBhvr>
                                            <p:cTn id="14" dur="500"/>
                                            <p:tgtEl>
                                              <p:spTgt spid="12"/>
                                            </p:tgtEl>
                                          </p:cBhvr>
                                        </p:animEffect>
                                      </p:childTnLst>
                                    </p:cTn>
                                  </p:par>
                                </p:childTnLst>
                              </p:cTn>
                            </p:par>
                            <p:par>
                              <p:cTn id="15" fill="hold">
                                <p:stCondLst>
                                  <p:cond delay="1000"/>
                                </p:stCondLst>
                                <p:childTnLst>
                                  <p:par>
                                    <p:cTn id="16" presetID="2" presetClass="entr" presetSubtype="2" fill="hold" nodeType="afterEffect">
                                      <p:stCondLst>
                                        <p:cond delay="0"/>
                                      </p:stCondLst>
                                      <p:childTnLst>
                                        <p:set>
                                          <p:cBhvr>
                                            <p:cTn id="17" dur="1" fill="hold">
                                              <p:stCondLst>
                                                <p:cond delay="0"/>
                                              </p:stCondLst>
                                            </p:cTn>
                                            <p:tgtEl>
                                              <p:spTgt spid="21"/>
                                            </p:tgtEl>
                                            <p:attrNameLst>
                                              <p:attrName>style.visibility</p:attrName>
                                            </p:attrNameLst>
                                          </p:cBhvr>
                                          <p:to>
                                            <p:strVal val="visible"/>
                                          </p:to>
                                        </p:set>
                                        <p:anim calcmode="lin" valueType="num">
                                          <p:cBhvr additive="base">
                                            <p:cTn id="18" dur="500" fill="hold"/>
                                            <p:tgtEl>
                                              <p:spTgt spid="21"/>
                                            </p:tgtEl>
                                            <p:attrNameLst>
                                              <p:attrName>ppt_x</p:attrName>
                                            </p:attrNameLst>
                                          </p:cBhvr>
                                          <p:tavLst>
                                            <p:tav tm="0">
                                              <p:val>
                                                <p:strVal val="1+#ppt_w/2"/>
                                              </p:val>
                                            </p:tav>
                                            <p:tav tm="100000">
                                              <p:val>
                                                <p:strVal val="#ppt_x"/>
                                              </p:val>
                                            </p:tav>
                                          </p:tavLst>
                                        </p:anim>
                                        <p:anim calcmode="lin" valueType="num">
                                          <p:cBhvr additive="base">
                                            <p:cTn id="19" dur="500" fill="hold"/>
                                            <p:tgtEl>
                                              <p:spTgt spid="2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bldLvl="0" animBg="1"/>
          <p:bldP spid="18" grpId="0" bldLvl="0" animBg="1"/>
          <p:bldP spid="19" grpId="0" bldLvl="0" animBg="1"/>
        </p:bldLst>
      </p:timing>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标题和内容">
    <p:spTree>
      <p:nvGrpSpPr>
        <p:cNvPr id="1" name=""/>
        <p:cNvGrpSpPr/>
        <p:nvPr/>
      </p:nvGrpSpPr>
      <p:grpSpPr>
        <a:xfrm>
          <a:off x="0" y="0"/>
          <a:ext cx="0" cy="0"/>
          <a:chOff x="0" y="0"/>
          <a:chExt cx="0" cy="0"/>
        </a:xfrm>
      </p:grpSpPr>
      <p:grpSp>
        <p:nvGrpSpPr>
          <p:cNvPr id="7" name="组合 6"/>
          <p:cNvGrpSpPr/>
          <p:nvPr userDrawn="1"/>
        </p:nvGrpSpPr>
        <p:grpSpPr>
          <a:xfrm>
            <a:off x="19050" y="4608829"/>
            <a:ext cx="12192000" cy="2249806"/>
            <a:chOff x="0" y="3853542"/>
            <a:chExt cx="17140517" cy="3004458"/>
          </a:xfrm>
        </p:grpSpPr>
        <p:pic>
          <p:nvPicPr>
            <p:cNvPr id="8" name="图形 4"/>
            <p:cNvPicPr>
              <a:picLocks noChangeAspect="1"/>
            </p:cNvPicPr>
            <p:nvPr userDrawn="1"/>
          </p:nvPicPr>
          <p:blipFill>
            <a:blip r:embed="rId2">
              <a:clrChange>
                <a:clrFrom>
                  <a:srgbClr val="000000">
                    <a:alpha val="0"/>
                  </a:srgbClr>
                </a:clrFrom>
                <a:clrTo>
                  <a:srgbClr val="000000">
                    <a:alpha val="0"/>
                  </a:srgbClr>
                </a:clrTo>
              </a:clrChange>
              <a:duotone>
                <a:prstClr val="black"/>
                <a:schemeClr val="accent1">
                  <a:tint val="45000"/>
                  <a:satMod val="400000"/>
                </a:schemeClr>
              </a:duotone>
              <a:extLst>
                <a:ext uri="{96DAC541-7B7A-43D3-8B79-37D633B846F1}">
                  <asvg:svgBlip xmlns:asvg="http://schemas.microsoft.com/office/drawing/2016/SVG/main" r:embed="rId3"/>
                </a:ext>
              </a:extLst>
            </a:blip>
            <a:stretch>
              <a:fillRect/>
            </a:stretch>
          </p:blipFill>
          <p:spPr>
            <a:xfrm>
              <a:off x="0" y="4536977"/>
              <a:ext cx="3822860" cy="2321023"/>
            </a:xfrm>
            <a:prstGeom prst="rect">
              <a:avLst/>
            </a:prstGeom>
          </p:spPr>
        </p:pic>
        <p:pic>
          <p:nvPicPr>
            <p:cNvPr id="9" name="图形 5"/>
            <p:cNvPicPr>
              <a:picLocks noChangeAspect="1"/>
            </p:cNvPicPr>
            <p:nvPr userDrawn="1"/>
          </p:nvPicPr>
          <p:blipFill>
            <a:blip r:embed="rId2">
              <a:clrChange>
                <a:clrFrom>
                  <a:srgbClr val="000000">
                    <a:alpha val="0"/>
                  </a:srgbClr>
                </a:clrFrom>
                <a:clrTo>
                  <a:srgbClr val="000000">
                    <a:alpha val="0"/>
                  </a:srgbClr>
                </a:clrTo>
              </a:clrChange>
              <a:duotone>
                <a:prstClr val="black"/>
                <a:schemeClr val="accent1">
                  <a:tint val="45000"/>
                  <a:satMod val="400000"/>
                </a:schemeClr>
              </a:duotone>
              <a:extLst>
                <a:ext uri="{96DAC541-7B7A-43D3-8B79-37D633B846F1}">
                  <asvg:svgBlip xmlns:asvg="http://schemas.microsoft.com/office/drawing/2016/SVG/main" r:embed="rId3"/>
                </a:ext>
              </a:extLst>
            </a:blip>
            <a:stretch>
              <a:fillRect/>
            </a:stretch>
          </p:blipFill>
          <p:spPr>
            <a:xfrm>
              <a:off x="3822860" y="3853542"/>
              <a:ext cx="4948517" cy="3004458"/>
            </a:xfrm>
            <a:prstGeom prst="rect">
              <a:avLst/>
            </a:prstGeom>
          </p:spPr>
        </p:pic>
        <p:pic>
          <p:nvPicPr>
            <p:cNvPr id="10" name="图形 6"/>
            <p:cNvPicPr>
              <a:picLocks noChangeAspect="1"/>
            </p:cNvPicPr>
            <p:nvPr userDrawn="1"/>
          </p:nvPicPr>
          <p:blipFill>
            <a:blip r:embed="rId2">
              <a:clrChange>
                <a:clrFrom>
                  <a:srgbClr val="000000">
                    <a:alpha val="0"/>
                  </a:srgbClr>
                </a:clrFrom>
                <a:clrTo>
                  <a:srgbClr val="000000">
                    <a:alpha val="0"/>
                  </a:srgbClr>
                </a:clrTo>
              </a:clrChange>
              <a:duotone>
                <a:prstClr val="black"/>
                <a:schemeClr val="accent1">
                  <a:tint val="45000"/>
                  <a:satMod val="400000"/>
                </a:schemeClr>
              </a:duotone>
              <a:extLst>
                <a:ext uri="{96DAC541-7B7A-43D3-8B79-37D633B846F1}">
                  <asvg:svgBlip xmlns:asvg="http://schemas.microsoft.com/office/drawing/2016/SVG/main" r:embed="rId3"/>
                </a:ext>
              </a:extLst>
            </a:blip>
            <a:stretch>
              <a:fillRect/>
            </a:stretch>
          </p:blipFill>
          <p:spPr>
            <a:xfrm flipH="1">
              <a:off x="8771377" y="4781193"/>
              <a:ext cx="3420623" cy="2076807"/>
            </a:xfrm>
            <a:prstGeom prst="rect">
              <a:avLst/>
            </a:prstGeom>
          </p:spPr>
        </p:pic>
        <p:pic>
          <p:nvPicPr>
            <p:cNvPr id="11" name="图形 7"/>
            <p:cNvPicPr>
              <a:picLocks noChangeAspect="1"/>
            </p:cNvPicPr>
            <p:nvPr userDrawn="1"/>
          </p:nvPicPr>
          <p:blipFill>
            <a:blip r:embed="rId2">
              <a:clrChange>
                <a:clrFrom>
                  <a:srgbClr val="000000">
                    <a:alpha val="0"/>
                  </a:srgbClr>
                </a:clrFrom>
                <a:clrTo>
                  <a:srgbClr val="000000">
                    <a:alpha val="0"/>
                  </a:srgbClr>
                </a:clrTo>
              </a:clrChange>
              <a:duotone>
                <a:prstClr val="black"/>
                <a:schemeClr val="accent1">
                  <a:tint val="45000"/>
                  <a:satMod val="400000"/>
                </a:schemeClr>
              </a:duotone>
              <a:extLst>
                <a:ext uri="{96DAC541-7B7A-43D3-8B79-37D633B846F1}">
                  <asvg:svgBlip xmlns:asvg="http://schemas.microsoft.com/office/drawing/2016/SVG/main" r:embed="rId3"/>
                </a:ext>
              </a:extLst>
            </a:blip>
            <a:stretch>
              <a:fillRect/>
            </a:stretch>
          </p:blipFill>
          <p:spPr>
            <a:xfrm>
              <a:off x="12192000" y="3853542"/>
              <a:ext cx="4948517" cy="3004458"/>
            </a:xfrm>
            <a:prstGeom prst="rect">
              <a:avLst/>
            </a:prstGeom>
          </p:spPr>
        </p:pic>
      </p:grpSp>
      <p:grpSp>
        <p:nvGrpSpPr>
          <p:cNvPr id="12" name="Group 17"/>
          <p:cNvGrpSpPr>
            <a:grpSpLocks noChangeAspect="1"/>
          </p:cNvGrpSpPr>
          <p:nvPr userDrawn="1"/>
        </p:nvGrpSpPr>
        <p:grpSpPr bwMode="auto">
          <a:xfrm flipH="1">
            <a:off x="-18415" y="-20955"/>
            <a:ext cx="651510" cy="973455"/>
            <a:chOff x="4556" y="0"/>
            <a:chExt cx="1219" cy="1834"/>
          </a:xfrm>
        </p:grpSpPr>
        <p:sp>
          <p:nvSpPr>
            <p:cNvPr id="13" name="AutoShape 16"/>
            <p:cNvSpPr>
              <a:spLocks noChangeAspect="1" noChangeArrowheads="1" noTextEdit="1"/>
            </p:cNvSpPr>
            <p:nvPr/>
          </p:nvSpPr>
          <p:spPr bwMode="auto">
            <a:xfrm>
              <a:off x="4556" y="0"/>
              <a:ext cx="1219" cy="18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14" name="Freeform 18"/>
            <p:cNvSpPr/>
            <p:nvPr/>
          </p:nvSpPr>
          <p:spPr bwMode="auto">
            <a:xfrm>
              <a:off x="4556" y="318"/>
              <a:ext cx="1218" cy="1516"/>
            </a:xfrm>
            <a:custGeom>
              <a:avLst/>
              <a:gdLst>
                <a:gd name="T0" fmla="*/ 1218 w 1218"/>
                <a:gd name="T1" fmla="*/ 746 h 1516"/>
                <a:gd name="T2" fmla="*/ 415 w 1218"/>
                <a:gd name="T3" fmla="*/ 0 h 1516"/>
                <a:gd name="T4" fmla="*/ 0 w 1218"/>
                <a:gd name="T5" fmla="*/ 385 h 1516"/>
                <a:gd name="T6" fmla="*/ 1218 w 1218"/>
                <a:gd name="T7" fmla="*/ 1516 h 1516"/>
                <a:gd name="T8" fmla="*/ 1218 w 1218"/>
                <a:gd name="T9" fmla="*/ 746 h 1516"/>
              </a:gdLst>
              <a:ahLst/>
              <a:cxnLst>
                <a:cxn ang="0">
                  <a:pos x="T0" y="T1"/>
                </a:cxn>
                <a:cxn ang="0">
                  <a:pos x="T2" y="T3"/>
                </a:cxn>
                <a:cxn ang="0">
                  <a:pos x="T4" y="T5"/>
                </a:cxn>
                <a:cxn ang="0">
                  <a:pos x="T6" y="T7"/>
                </a:cxn>
                <a:cxn ang="0">
                  <a:pos x="T8" y="T9"/>
                </a:cxn>
              </a:cxnLst>
              <a:rect l="0" t="0" r="r" b="b"/>
              <a:pathLst>
                <a:path w="1218" h="1516">
                  <a:moveTo>
                    <a:pt x="1218" y="746"/>
                  </a:moveTo>
                  <a:lnTo>
                    <a:pt x="415" y="0"/>
                  </a:lnTo>
                  <a:lnTo>
                    <a:pt x="0" y="385"/>
                  </a:lnTo>
                  <a:lnTo>
                    <a:pt x="1218" y="1516"/>
                  </a:lnTo>
                  <a:lnTo>
                    <a:pt x="1218" y="746"/>
                  </a:lnTo>
                  <a:close/>
                </a:path>
              </a:pathLst>
            </a:custGeom>
            <a:solidFill>
              <a:schemeClr val="accent5">
                <a:lumMod val="40000"/>
                <a:lumOff val="60000"/>
              </a:schemeClr>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15" name="Freeform 19"/>
            <p:cNvSpPr/>
            <p:nvPr/>
          </p:nvSpPr>
          <p:spPr bwMode="auto">
            <a:xfrm>
              <a:off x="4556" y="0"/>
              <a:ext cx="1218" cy="1088"/>
            </a:xfrm>
            <a:custGeom>
              <a:avLst/>
              <a:gdLst>
                <a:gd name="T0" fmla="*/ 1218 w 1218"/>
                <a:gd name="T1" fmla="*/ 0 h 1088"/>
                <a:gd name="T2" fmla="*/ 758 w 1218"/>
                <a:gd name="T3" fmla="*/ 0 h 1088"/>
                <a:gd name="T4" fmla="*/ 0 w 1218"/>
                <a:gd name="T5" fmla="*/ 703 h 1088"/>
                <a:gd name="T6" fmla="*/ 415 w 1218"/>
                <a:gd name="T7" fmla="*/ 1088 h 1088"/>
                <a:gd name="T8" fmla="*/ 1218 w 1218"/>
                <a:gd name="T9" fmla="*/ 342 h 1088"/>
                <a:gd name="T10" fmla="*/ 1218 w 1218"/>
                <a:gd name="T11" fmla="*/ 0 h 1088"/>
              </a:gdLst>
              <a:ahLst/>
              <a:cxnLst>
                <a:cxn ang="0">
                  <a:pos x="T0" y="T1"/>
                </a:cxn>
                <a:cxn ang="0">
                  <a:pos x="T2" y="T3"/>
                </a:cxn>
                <a:cxn ang="0">
                  <a:pos x="T4" y="T5"/>
                </a:cxn>
                <a:cxn ang="0">
                  <a:pos x="T6" y="T7"/>
                </a:cxn>
                <a:cxn ang="0">
                  <a:pos x="T8" y="T9"/>
                </a:cxn>
                <a:cxn ang="0">
                  <a:pos x="T10" y="T11"/>
                </a:cxn>
              </a:cxnLst>
              <a:rect l="0" t="0" r="r" b="b"/>
              <a:pathLst>
                <a:path w="1218" h="1088">
                  <a:moveTo>
                    <a:pt x="1218" y="0"/>
                  </a:moveTo>
                  <a:lnTo>
                    <a:pt x="758" y="0"/>
                  </a:lnTo>
                  <a:lnTo>
                    <a:pt x="0" y="703"/>
                  </a:lnTo>
                  <a:lnTo>
                    <a:pt x="415" y="1088"/>
                  </a:lnTo>
                  <a:lnTo>
                    <a:pt x="1218" y="342"/>
                  </a:lnTo>
                  <a:lnTo>
                    <a:pt x="1218" y="0"/>
                  </a:lnTo>
                  <a:close/>
                </a:path>
              </a:pathLst>
            </a:custGeom>
            <a:solidFill>
              <a:schemeClr val="accent5"/>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grpSp>
      <p:grpSp>
        <p:nvGrpSpPr>
          <p:cNvPr id="16" name="Group 17"/>
          <p:cNvGrpSpPr>
            <a:grpSpLocks noChangeAspect="1"/>
          </p:cNvGrpSpPr>
          <p:nvPr userDrawn="1"/>
        </p:nvGrpSpPr>
        <p:grpSpPr bwMode="auto">
          <a:xfrm flipV="1">
            <a:off x="11459210" y="5628005"/>
            <a:ext cx="732790" cy="1229995"/>
            <a:chOff x="4556" y="0"/>
            <a:chExt cx="1219" cy="1834"/>
          </a:xfrm>
        </p:grpSpPr>
        <p:sp>
          <p:nvSpPr>
            <p:cNvPr id="17" name="AutoShape 16"/>
            <p:cNvSpPr>
              <a:spLocks noChangeAspect="1" noChangeArrowheads="1" noTextEdit="1"/>
            </p:cNvSpPr>
            <p:nvPr/>
          </p:nvSpPr>
          <p:spPr bwMode="auto">
            <a:xfrm>
              <a:off x="4556" y="0"/>
              <a:ext cx="1219" cy="18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18" name="Freeform 18"/>
            <p:cNvSpPr/>
            <p:nvPr/>
          </p:nvSpPr>
          <p:spPr bwMode="auto">
            <a:xfrm>
              <a:off x="4556" y="318"/>
              <a:ext cx="1218" cy="1516"/>
            </a:xfrm>
            <a:custGeom>
              <a:avLst/>
              <a:gdLst>
                <a:gd name="T0" fmla="*/ 1218 w 1218"/>
                <a:gd name="T1" fmla="*/ 746 h 1516"/>
                <a:gd name="T2" fmla="*/ 415 w 1218"/>
                <a:gd name="T3" fmla="*/ 0 h 1516"/>
                <a:gd name="T4" fmla="*/ 0 w 1218"/>
                <a:gd name="T5" fmla="*/ 385 h 1516"/>
                <a:gd name="T6" fmla="*/ 1218 w 1218"/>
                <a:gd name="T7" fmla="*/ 1516 h 1516"/>
                <a:gd name="T8" fmla="*/ 1218 w 1218"/>
                <a:gd name="T9" fmla="*/ 746 h 1516"/>
              </a:gdLst>
              <a:ahLst/>
              <a:cxnLst>
                <a:cxn ang="0">
                  <a:pos x="T0" y="T1"/>
                </a:cxn>
                <a:cxn ang="0">
                  <a:pos x="T2" y="T3"/>
                </a:cxn>
                <a:cxn ang="0">
                  <a:pos x="T4" y="T5"/>
                </a:cxn>
                <a:cxn ang="0">
                  <a:pos x="T6" y="T7"/>
                </a:cxn>
                <a:cxn ang="0">
                  <a:pos x="T8" y="T9"/>
                </a:cxn>
              </a:cxnLst>
              <a:rect l="0" t="0" r="r" b="b"/>
              <a:pathLst>
                <a:path w="1218" h="1516">
                  <a:moveTo>
                    <a:pt x="1218" y="746"/>
                  </a:moveTo>
                  <a:lnTo>
                    <a:pt x="415" y="0"/>
                  </a:lnTo>
                  <a:lnTo>
                    <a:pt x="0" y="385"/>
                  </a:lnTo>
                  <a:lnTo>
                    <a:pt x="1218" y="1516"/>
                  </a:lnTo>
                  <a:lnTo>
                    <a:pt x="1218" y="746"/>
                  </a:lnTo>
                  <a:close/>
                </a:path>
              </a:pathLst>
            </a:custGeom>
            <a:solidFill>
              <a:schemeClr val="accent5">
                <a:lumMod val="40000"/>
                <a:lumOff val="60000"/>
              </a:schemeClr>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19" name="Freeform 19"/>
            <p:cNvSpPr/>
            <p:nvPr/>
          </p:nvSpPr>
          <p:spPr bwMode="auto">
            <a:xfrm>
              <a:off x="4556" y="0"/>
              <a:ext cx="1218" cy="1088"/>
            </a:xfrm>
            <a:custGeom>
              <a:avLst/>
              <a:gdLst>
                <a:gd name="T0" fmla="*/ 1218 w 1218"/>
                <a:gd name="T1" fmla="*/ 0 h 1088"/>
                <a:gd name="T2" fmla="*/ 758 w 1218"/>
                <a:gd name="T3" fmla="*/ 0 h 1088"/>
                <a:gd name="T4" fmla="*/ 0 w 1218"/>
                <a:gd name="T5" fmla="*/ 703 h 1088"/>
                <a:gd name="T6" fmla="*/ 415 w 1218"/>
                <a:gd name="T7" fmla="*/ 1088 h 1088"/>
                <a:gd name="T8" fmla="*/ 1218 w 1218"/>
                <a:gd name="T9" fmla="*/ 342 h 1088"/>
                <a:gd name="T10" fmla="*/ 1218 w 1218"/>
                <a:gd name="T11" fmla="*/ 0 h 1088"/>
              </a:gdLst>
              <a:ahLst/>
              <a:cxnLst>
                <a:cxn ang="0">
                  <a:pos x="T0" y="T1"/>
                </a:cxn>
                <a:cxn ang="0">
                  <a:pos x="T2" y="T3"/>
                </a:cxn>
                <a:cxn ang="0">
                  <a:pos x="T4" y="T5"/>
                </a:cxn>
                <a:cxn ang="0">
                  <a:pos x="T6" y="T7"/>
                </a:cxn>
                <a:cxn ang="0">
                  <a:pos x="T8" y="T9"/>
                </a:cxn>
                <a:cxn ang="0">
                  <a:pos x="T10" y="T11"/>
                </a:cxn>
              </a:cxnLst>
              <a:rect l="0" t="0" r="r" b="b"/>
              <a:pathLst>
                <a:path w="1218" h="1088">
                  <a:moveTo>
                    <a:pt x="1218" y="0"/>
                  </a:moveTo>
                  <a:lnTo>
                    <a:pt x="758" y="0"/>
                  </a:lnTo>
                  <a:lnTo>
                    <a:pt x="0" y="703"/>
                  </a:lnTo>
                  <a:lnTo>
                    <a:pt x="415" y="1088"/>
                  </a:lnTo>
                  <a:lnTo>
                    <a:pt x="1218" y="342"/>
                  </a:lnTo>
                  <a:lnTo>
                    <a:pt x="1218" y="0"/>
                  </a:lnTo>
                  <a:close/>
                </a:path>
              </a:pathLst>
            </a:custGeom>
            <a:solidFill>
              <a:schemeClr val="accent5"/>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gr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节标题">
    <p:spTree>
      <p:nvGrpSpPr>
        <p:cNvPr id="1" name=""/>
        <p:cNvGrpSpPr/>
        <p:nvPr/>
      </p:nvGrpSpPr>
      <p:grpSpPr>
        <a:xfrm>
          <a:off x="0" y="0"/>
          <a:ext cx="0" cy="0"/>
          <a:chOff x="0" y="0"/>
          <a:chExt cx="0" cy="0"/>
        </a:xfrm>
      </p:grpSpPr>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53CA4D2E-5819-436B-B8AE-DA55B8E3BCD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1A9661CE-CC2B-496B-83F3-B5819E5165AC}" type="slidenum">
              <a:rPr lang="zh-CN" altLang="en-US" smtClean="0"/>
            </a:fld>
            <a:endParaRPr lang="zh-CN" alt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839788" y="2505075"/>
            <a:ext cx="5157787"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6172200" y="2505075"/>
            <a:ext cx="5183188"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53CA4D2E-5819-436B-B8AE-DA55B8E3BCD5}"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1A9661CE-CC2B-496B-83F3-B5819E5165AC}" type="slidenum">
              <a:rPr lang="zh-CN" altLang="en-US" smtClean="0"/>
            </a:fld>
            <a:endParaRPr lang="zh-CN" alt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53CA4D2E-5819-436B-B8AE-DA55B8E3BCD5}"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1A9661CE-CC2B-496B-83F3-B5819E5165AC}" type="slidenum">
              <a:rPr lang="zh-CN" altLang="en-US" smtClean="0"/>
            </a:fld>
            <a:endParaRPr lang="zh-CN" alt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CA4D2E-5819-436B-B8AE-DA55B8E3BCD5}"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1A9661CE-CC2B-496B-83F3-B5819E5165AC}" type="slidenum">
              <a:rPr lang="zh-CN" altLang="en-US" smtClean="0"/>
            </a:fld>
            <a:endParaRPr lang="zh-CN" alt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53CA4D2E-5819-436B-B8AE-DA55B8E3BCD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1A9661CE-CC2B-496B-83F3-B5819E5165AC}"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标题和内容">
    <p:spTree>
      <p:nvGrpSpPr>
        <p:cNvPr id="1" name=""/>
        <p:cNvGrpSpPr/>
        <p:nvPr/>
      </p:nvGrpSpPr>
      <p:grpSpPr>
        <a:xfrm>
          <a:off x="0" y="0"/>
          <a:ext cx="0" cy="0"/>
          <a:chOff x="0" y="0"/>
          <a:chExt cx="0" cy="0"/>
        </a:xfrm>
      </p:grpSpPr>
      <p:grpSp>
        <p:nvGrpSpPr>
          <p:cNvPr id="7" name="组合 6"/>
          <p:cNvGrpSpPr/>
          <p:nvPr userDrawn="1"/>
        </p:nvGrpSpPr>
        <p:grpSpPr>
          <a:xfrm>
            <a:off x="19050" y="4608829"/>
            <a:ext cx="12192000" cy="2249806"/>
            <a:chOff x="0" y="3853542"/>
            <a:chExt cx="17140517" cy="3004458"/>
          </a:xfrm>
        </p:grpSpPr>
        <p:pic>
          <p:nvPicPr>
            <p:cNvPr id="8" name="图形 4"/>
            <p:cNvPicPr>
              <a:picLocks noChangeAspect="1"/>
            </p:cNvPicPr>
            <p:nvPr userDrawn="1"/>
          </p:nvPicPr>
          <p:blipFill>
            <a:blip r:embed="rId2">
              <a:clrChange>
                <a:clrFrom>
                  <a:srgbClr val="000000">
                    <a:alpha val="0"/>
                  </a:srgbClr>
                </a:clrFrom>
                <a:clrTo>
                  <a:srgbClr val="000000">
                    <a:alpha val="0"/>
                  </a:srgbClr>
                </a:clrTo>
              </a:clrChange>
              <a:duotone>
                <a:prstClr val="black"/>
                <a:schemeClr val="accent1">
                  <a:tint val="45000"/>
                  <a:satMod val="400000"/>
                </a:schemeClr>
              </a:duotone>
              <a:extLst>
                <a:ext uri="{96DAC541-7B7A-43D3-8B79-37D633B846F1}">
                  <asvg:svgBlip xmlns:asvg="http://schemas.microsoft.com/office/drawing/2016/SVG/main" r:embed="rId3"/>
                </a:ext>
              </a:extLst>
            </a:blip>
            <a:stretch>
              <a:fillRect/>
            </a:stretch>
          </p:blipFill>
          <p:spPr>
            <a:xfrm>
              <a:off x="0" y="4536977"/>
              <a:ext cx="3822860" cy="2321023"/>
            </a:xfrm>
            <a:prstGeom prst="rect">
              <a:avLst/>
            </a:prstGeom>
          </p:spPr>
        </p:pic>
        <p:pic>
          <p:nvPicPr>
            <p:cNvPr id="9" name="图形 5"/>
            <p:cNvPicPr>
              <a:picLocks noChangeAspect="1"/>
            </p:cNvPicPr>
            <p:nvPr userDrawn="1"/>
          </p:nvPicPr>
          <p:blipFill>
            <a:blip r:embed="rId2">
              <a:clrChange>
                <a:clrFrom>
                  <a:srgbClr val="000000">
                    <a:alpha val="0"/>
                  </a:srgbClr>
                </a:clrFrom>
                <a:clrTo>
                  <a:srgbClr val="000000">
                    <a:alpha val="0"/>
                  </a:srgbClr>
                </a:clrTo>
              </a:clrChange>
              <a:duotone>
                <a:prstClr val="black"/>
                <a:schemeClr val="accent1">
                  <a:tint val="45000"/>
                  <a:satMod val="400000"/>
                </a:schemeClr>
              </a:duotone>
              <a:extLst>
                <a:ext uri="{96DAC541-7B7A-43D3-8B79-37D633B846F1}">
                  <asvg:svgBlip xmlns:asvg="http://schemas.microsoft.com/office/drawing/2016/SVG/main" r:embed="rId3"/>
                </a:ext>
              </a:extLst>
            </a:blip>
            <a:stretch>
              <a:fillRect/>
            </a:stretch>
          </p:blipFill>
          <p:spPr>
            <a:xfrm>
              <a:off x="3822860" y="3853542"/>
              <a:ext cx="4948517" cy="3004458"/>
            </a:xfrm>
            <a:prstGeom prst="rect">
              <a:avLst/>
            </a:prstGeom>
          </p:spPr>
        </p:pic>
        <p:pic>
          <p:nvPicPr>
            <p:cNvPr id="10" name="图形 6"/>
            <p:cNvPicPr>
              <a:picLocks noChangeAspect="1"/>
            </p:cNvPicPr>
            <p:nvPr userDrawn="1"/>
          </p:nvPicPr>
          <p:blipFill>
            <a:blip r:embed="rId2">
              <a:clrChange>
                <a:clrFrom>
                  <a:srgbClr val="000000">
                    <a:alpha val="0"/>
                  </a:srgbClr>
                </a:clrFrom>
                <a:clrTo>
                  <a:srgbClr val="000000">
                    <a:alpha val="0"/>
                  </a:srgbClr>
                </a:clrTo>
              </a:clrChange>
              <a:duotone>
                <a:prstClr val="black"/>
                <a:schemeClr val="accent1">
                  <a:tint val="45000"/>
                  <a:satMod val="400000"/>
                </a:schemeClr>
              </a:duotone>
              <a:extLst>
                <a:ext uri="{96DAC541-7B7A-43D3-8B79-37D633B846F1}">
                  <asvg:svgBlip xmlns:asvg="http://schemas.microsoft.com/office/drawing/2016/SVG/main" r:embed="rId3"/>
                </a:ext>
              </a:extLst>
            </a:blip>
            <a:stretch>
              <a:fillRect/>
            </a:stretch>
          </p:blipFill>
          <p:spPr>
            <a:xfrm flipH="1">
              <a:off x="8771377" y="4781193"/>
              <a:ext cx="3420623" cy="2076807"/>
            </a:xfrm>
            <a:prstGeom prst="rect">
              <a:avLst/>
            </a:prstGeom>
          </p:spPr>
        </p:pic>
        <p:pic>
          <p:nvPicPr>
            <p:cNvPr id="11" name="图形 7"/>
            <p:cNvPicPr>
              <a:picLocks noChangeAspect="1"/>
            </p:cNvPicPr>
            <p:nvPr userDrawn="1"/>
          </p:nvPicPr>
          <p:blipFill>
            <a:blip r:embed="rId2">
              <a:clrChange>
                <a:clrFrom>
                  <a:srgbClr val="000000">
                    <a:alpha val="0"/>
                  </a:srgbClr>
                </a:clrFrom>
                <a:clrTo>
                  <a:srgbClr val="000000">
                    <a:alpha val="0"/>
                  </a:srgbClr>
                </a:clrTo>
              </a:clrChange>
              <a:duotone>
                <a:prstClr val="black"/>
                <a:schemeClr val="accent1">
                  <a:tint val="45000"/>
                  <a:satMod val="400000"/>
                </a:schemeClr>
              </a:duotone>
              <a:extLst>
                <a:ext uri="{96DAC541-7B7A-43D3-8B79-37D633B846F1}">
                  <asvg:svgBlip xmlns:asvg="http://schemas.microsoft.com/office/drawing/2016/SVG/main" r:embed="rId3"/>
                </a:ext>
              </a:extLst>
            </a:blip>
            <a:stretch>
              <a:fillRect/>
            </a:stretch>
          </p:blipFill>
          <p:spPr>
            <a:xfrm>
              <a:off x="12192000" y="3853542"/>
              <a:ext cx="4948517" cy="3004458"/>
            </a:xfrm>
            <a:prstGeom prst="rect">
              <a:avLst/>
            </a:prstGeom>
          </p:spPr>
        </p:pic>
      </p:grpSp>
      <p:grpSp>
        <p:nvGrpSpPr>
          <p:cNvPr id="12" name="Group 17"/>
          <p:cNvGrpSpPr>
            <a:grpSpLocks noChangeAspect="1"/>
          </p:cNvGrpSpPr>
          <p:nvPr userDrawn="1"/>
        </p:nvGrpSpPr>
        <p:grpSpPr bwMode="auto">
          <a:xfrm flipH="1">
            <a:off x="-18415" y="-20955"/>
            <a:ext cx="651510" cy="973455"/>
            <a:chOff x="4556" y="0"/>
            <a:chExt cx="1219" cy="1834"/>
          </a:xfrm>
        </p:grpSpPr>
        <p:sp>
          <p:nvSpPr>
            <p:cNvPr id="13" name="AutoShape 16"/>
            <p:cNvSpPr>
              <a:spLocks noChangeAspect="1" noChangeArrowheads="1" noTextEdit="1"/>
            </p:cNvSpPr>
            <p:nvPr/>
          </p:nvSpPr>
          <p:spPr bwMode="auto">
            <a:xfrm>
              <a:off x="4556" y="0"/>
              <a:ext cx="1219" cy="18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14" name="Freeform 18"/>
            <p:cNvSpPr/>
            <p:nvPr/>
          </p:nvSpPr>
          <p:spPr bwMode="auto">
            <a:xfrm>
              <a:off x="4556" y="318"/>
              <a:ext cx="1218" cy="1516"/>
            </a:xfrm>
            <a:custGeom>
              <a:avLst/>
              <a:gdLst>
                <a:gd name="T0" fmla="*/ 1218 w 1218"/>
                <a:gd name="T1" fmla="*/ 746 h 1516"/>
                <a:gd name="T2" fmla="*/ 415 w 1218"/>
                <a:gd name="T3" fmla="*/ 0 h 1516"/>
                <a:gd name="T4" fmla="*/ 0 w 1218"/>
                <a:gd name="T5" fmla="*/ 385 h 1516"/>
                <a:gd name="T6" fmla="*/ 1218 w 1218"/>
                <a:gd name="T7" fmla="*/ 1516 h 1516"/>
                <a:gd name="T8" fmla="*/ 1218 w 1218"/>
                <a:gd name="T9" fmla="*/ 746 h 1516"/>
              </a:gdLst>
              <a:ahLst/>
              <a:cxnLst>
                <a:cxn ang="0">
                  <a:pos x="T0" y="T1"/>
                </a:cxn>
                <a:cxn ang="0">
                  <a:pos x="T2" y="T3"/>
                </a:cxn>
                <a:cxn ang="0">
                  <a:pos x="T4" y="T5"/>
                </a:cxn>
                <a:cxn ang="0">
                  <a:pos x="T6" y="T7"/>
                </a:cxn>
                <a:cxn ang="0">
                  <a:pos x="T8" y="T9"/>
                </a:cxn>
              </a:cxnLst>
              <a:rect l="0" t="0" r="r" b="b"/>
              <a:pathLst>
                <a:path w="1218" h="1516">
                  <a:moveTo>
                    <a:pt x="1218" y="746"/>
                  </a:moveTo>
                  <a:lnTo>
                    <a:pt x="415" y="0"/>
                  </a:lnTo>
                  <a:lnTo>
                    <a:pt x="0" y="385"/>
                  </a:lnTo>
                  <a:lnTo>
                    <a:pt x="1218" y="1516"/>
                  </a:lnTo>
                  <a:lnTo>
                    <a:pt x="1218" y="746"/>
                  </a:lnTo>
                  <a:close/>
                </a:path>
              </a:pathLst>
            </a:custGeom>
            <a:solidFill>
              <a:schemeClr val="accent5">
                <a:lumMod val="40000"/>
                <a:lumOff val="60000"/>
              </a:schemeClr>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15" name="Freeform 19"/>
            <p:cNvSpPr/>
            <p:nvPr/>
          </p:nvSpPr>
          <p:spPr bwMode="auto">
            <a:xfrm>
              <a:off x="4556" y="0"/>
              <a:ext cx="1218" cy="1088"/>
            </a:xfrm>
            <a:custGeom>
              <a:avLst/>
              <a:gdLst>
                <a:gd name="T0" fmla="*/ 1218 w 1218"/>
                <a:gd name="T1" fmla="*/ 0 h 1088"/>
                <a:gd name="T2" fmla="*/ 758 w 1218"/>
                <a:gd name="T3" fmla="*/ 0 h 1088"/>
                <a:gd name="T4" fmla="*/ 0 w 1218"/>
                <a:gd name="T5" fmla="*/ 703 h 1088"/>
                <a:gd name="T6" fmla="*/ 415 w 1218"/>
                <a:gd name="T7" fmla="*/ 1088 h 1088"/>
                <a:gd name="T8" fmla="*/ 1218 w 1218"/>
                <a:gd name="T9" fmla="*/ 342 h 1088"/>
                <a:gd name="T10" fmla="*/ 1218 w 1218"/>
                <a:gd name="T11" fmla="*/ 0 h 1088"/>
              </a:gdLst>
              <a:ahLst/>
              <a:cxnLst>
                <a:cxn ang="0">
                  <a:pos x="T0" y="T1"/>
                </a:cxn>
                <a:cxn ang="0">
                  <a:pos x="T2" y="T3"/>
                </a:cxn>
                <a:cxn ang="0">
                  <a:pos x="T4" y="T5"/>
                </a:cxn>
                <a:cxn ang="0">
                  <a:pos x="T6" y="T7"/>
                </a:cxn>
                <a:cxn ang="0">
                  <a:pos x="T8" y="T9"/>
                </a:cxn>
                <a:cxn ang="0">
                  <a:pos x="T10" y="T11"/>
                </a:cxn>
              </a:cxnLst>
              <a:rect l="0" t="0" r="r" b="b"/>
              <a:pathLst>
                <a:path w="1218" h="1088">
                  <a:moveTo>
                    <a:pt x="1218" y="0"/>
                  </a:moveTo>
                  <a:lnTo>
                    <a:pt x="758" y="0"/>
                  </a:lnTo>
                  <a:lnTo>
                    <a:pt x="0" y="703"/>
                  </a:lnTo>
                  <a:lnTo>
                    <a:pt x="415" y="1088"/>
                  </a:lnTo>
                  <a:lnTo>
                    <a:pt x="1218" y="342"/>
                  </a:lnTo>
                  <a:lnTo>
                    <a:pt x="1218" y="0"/>
                  </a:lnTo>
                  <a:close/>
                </a:path>
              </a:pathLst>
            </a:custGeom>
            <a:solidFill>
              <a:schemeClr val="accent5"/>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grpSp>
      <p:grpSp>
        <p:nvGrpSpPr>
          <p:cNvPr id="16" name="Group 17"/>
          <p:cNvGrpSpPr>
            <a:grpSpLocks noChangeAspect="1"/>
          </p:cNvGrpSpPr>
          <p:nvPr userDrawn="1"/>
        </p:nvGrpSpPr>
        <p:grpSpPr bwMode="auto">
          <a:xfrm flipV="1">
            <a:off x="11459210" y="5628005"/>
            <a:ext cx="732790" cy="1229995"/>
            <a:chOff x="4556" y="0"/>
            <a:chExt cx="1219" cy="1834"/>
          </a:xfrm>
        </p:grpSpPr>
        <p:sp>
          <p:nvSpPr>
            <p:cNvPr id="17" name="AutoShape 16"/>
            <p:cNvSpPr>
              <a:spLocks noChangeAspect="1" noChangeArrowheads="1" noTextEdit="1"/>
            </p:cNvSpPr>
            <p:nvPr/>
          </p:nvSpPr>
          <p:spPr bwMode="auto">
            <a:xfrm>
              <a:off x="4556" y="0"/>
              <a:ext cx="1219" cy="18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18" name="Freeform 18"/>
            <p:cNvSpPr/>
            <p:nvPr/>
          </p:nvSpPr>
          <p:spPr bwMode="auto">
            <a:xfrm>
              <a:off x="4556" y="318"/>
              <a:ext cx="1218" cy="1516"/>
            </a:xfrm>
            <a:custGeom>
              <a:avLst/>
              <a:gdLst>
                <a:gd name="T0" fmla="*/ 1218 w 1218"/>
                <a:gd name="T1" fmla="*/ 746 h 1516"/>
                <a:gd name="T2" fmla="*/ 415 w 1218"/>
                <a:gd name="T3" fmla="*/ 0 h 1516"/>
                <a:gd name="T4" fmla="*/ 0 w 1218"/>
                <a:gd name="T5" fmla="*/ 385 h 1516"/>
                <a:gd name="T6" fmla="*/ 1218 w 1218"/>
                <a:gd name="T7" fmla="*/ 1516 h 1516"/>
                <a:gd name="T8" fmla="*/ 1218 w 1218"/>
                <a:gd name="T9" fmla="*/ 746 h 1516"/>
              </a:gdLst>
              <a:ahLst/>
              <a:cxnLst>
                <a:cxn ang="0">
                  <a:pos x="T0" y="T1"/>
                </a:cxn>
                <a:cxn ang="0">
                  <a:pos x="T2" y="T3"/>
                </a:cxn>
                <a:cxn ang="0">
                  <a:pos x="T4" y="T5"/>
                </a:cxn>
                <a:cxn ang="0">
                  <a:pos x="T6" y="T7"/>
                </a:cxn>
                <a:cxn ang="0">
                  <a:pos x="T8" y="T9"/>
                </a:cxn>
              </a:cxnLst>
              <a:rect l="0" t="0" r="r" b="b"/>
              <a:pathLst>
                <a:path w="1218" h="1516">
                  <a:moveTo>
                    <a:pt x="1218" y="746"/>
                  </a:moveTo>
                  <a:lnTo>
                    <a:pt x="415" y="0"/>
                  </a:lnTo>
                  <a:lnTo>
                    <a:pt x="0" y="385"/>
                  </a:lnTo>
                  <a:lnTo>
                    <a:pt x="1218" y="1516"/>
                  </a:lnTo>
                  <a:lnTo>
                    <a:pt x="1218" y="746"/>
                  </a:lnTo>
                  <a:close/>
                </a:path>
              </a:pathLst>
            </a:custGeom>
            <a:solidFill>
              <a:schemeClr val="accent5">
                <a:lumMod val="40000"/>
                <a:lumOff val="60000"/>
              </a:schemeClr>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19" name="Freeform 19"/>
            <p:cNvSpPr/>
            <p:nvPr/>
          </p:nvSpPr>
          <p:spPr bwMode="auto">
            <a:xfrm>
              <a:off x="4556" y="0"/>
              <a:ext cx="1218" cy="1088"/>
            </a:xfrm>
            <a:custGeom>
              <a:avLst/>
              <a:gdLst>
                <a:gd name="T0" fmla="*/ 1218 w 1218"/>
                <a:gd name="T1" fmla="*/ 0 h 1088"/>
                <a:gd name="T2" fmla="*/ 758 w 1218"/>
                <a:gd name="T3" fmla="*/ 0 h 1088"/>
                <a:gd name="T4" fmla="*/ 0 w 1218"/>
                <a:gd name="T5" fmla="*/ 703 h 1088"/>
                <a:gd name="T6" fmla="*/ 415 w 1218"/>
                <a:gd name="T7" fmla="*/ 1088 h 1088"/>
                <a:gd name="T8" fmla="*/ 1218 w 1218"/>
                <a:gd name="T9" fmla="*/ 342 h 1088"/>
                <a:gd name="T10" fmla="*/ 1218 w 1218"/>
                <a:gd name="T11" fmla="*/ 0 h 1088"/>
              </a:gdLst>
              <a:ahLst/>
              <a:cxnLst>
                <a:cxn ang="0">
                  <a:pos x="T0" y="T1"/>
                </a:cxn>
                <a:cxn ang="0">
                  <a:pos x="T2" y="T3"/>
                </a:cxn>
                <a:cxn ang="0">
                  <a:pos x="T4" y="T5"/>
                </a:cxn>
                <a:cxn ang="0">
                  <a:pos x="T6" y="T7"/>
                </a:cxn>
                <a:cxn ang="0">
                  <a:pos x="T8" y="T9"/>
                </a:cxn>
                <a:cxn ang="0">
                  <a:pos x="T10" y="T11"/>
                </a:cxn>
              </a:cxnLst>
              <a:rect l="0" t="0" r="r" b="b"/>
              <a:pathLst>
                <a:path w="1218" h="1088">
                  <a:moveTo>
                    <a:pt x="1218" y="0"/>
                  </a:moveTo>
                  <a:lnTo>
                    <a:pt x="758" y="0"/>
                  </a:lnTo>
                  <a:lnTo>
                    <a:pt x="0" y="703"/>
                  </a:lnTo>
                  <a:lnTo>
                    <a:pt x="415" y="1088"/>
                  </a:lnTo>
                  <a:lnTo>
                    <a:pt x="1218" y="342"/>
                  </a:lnTo>
                  <a:lnTo>
                    <a:pt x="1218" y="0"/>
                  </a:lnTo>
                  <a:close/>
                </a:path>
              </a:pathLst>
            </a:custGeom>
            <a:solidFill>
              <a:schemeClr val="accent5"/>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gr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53CA4D2E-5819-436B-B8AE-DA55B8E3BCD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1A9661CE-CC2B-496B-83F3-B5819E5165AC}" type="slidenum">
              <a:rPr lang="zh-CN" altLang="en-US" smtClean="0"/>
            </a:fld>
            <a:endParaRPr lang="zh-CN" alt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CA4D2E-5819-436B-B8AE-DA55B8E3BCD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1A9661CE-CC2B-496B-83F3-B5819E5165AC}" type="slidenum">
              <a:rPr lang="zh-CN" altLang="en-US" smtClean="0"/>
            </a:fld>
            <a:endParaRPr lang="zh-CN" alt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CA4D2E-5819-436B-B8AE-DA55B8E3BCD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1A9661CE-CC2B-496B-83F3-B5819E5165AC}" type="slidenum">
              <a:rPr lang="zh-CN" altLang="en-US" smtClean="0"/>
            </a:fld>
            <a:endParaRPr lang="zh-CN" alt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标题幻灯片">
    <p:spTree>
      <p:nvGrpSpPr>
        <p:cNvPr id="1" name=""/>
        <p:cNvGrpSpPr/>
        <p:nvPr/>
      </p:nvGrpSpPr>
      <p:grpSpPr>
        <a:xfrm>
          <a:off x="0" y="0"/>
          <a:ext cx="0" cy="0"/>
          <a:chOff x="0" y="0"/>
          <a:chExt cx="0" cy="0"/>
        </a:xfrm>
      </p:grpSpPr>
      <p:grpSp>
        <p:nvGrpSpPr>
          <p:cNvPr id="7" name="组合 6"/>
          <p:cNvGrpSpPr/>
          <p:nvPr userDrawn="1"/>
        </p:nvGrpSpPr>
        <p:grpSpPr>
          <a:xfrm>
            <a:off x="19050" y="4608829"/>
            <a:ext cx="12192000" cy="2249806"/>
            <a:chOff x="0" y="3853542"/>
            <a:chExt cx="17140517" cy="3004458"/>
          </a:xfrm>
        </p:grpSpPr>
        <p:pic>
          <p:nvPicPr>
            <p:cNvPr id="8" name="图形 4"/>
            <p:cNvPicPr>
              <a:picLocks noChangeAspect="1"/>
            </p:cNvPicPr>
            <p:nvPr userDrawn="1"/>
          </p:nvPicPr>
          <p:blipFill>
            <a:blip r:embed="rId2">
              <a:duotone>
                <a:prstClr val="black"/>
                <a:schemeClr val="accent1">
                  <a:tint val="45000"/>
                  <a:satMod val="400000"/>
                </a:schemeClr>
              </a:duotone>
              <a:extLst>
                <a:ext uri="{96DAC541-7B7A-43D3-8B79-37D633B846F1}">
                  <asvg:svgBlip xmlns:asvg="http://schemas.microsoft.com/office/drawing/2016/SVG/main" r:embed="rId3"/>
                </a:ext>
              </a:extLst>
            </a:blip>
            <a:stretch>
              <a:fillRect/>
            </a:stretch>
          </p:blipFill>
          <p:spPr>
            <a:xfrm>
              <a:off x="0" y="4536977"/>
              <a:ext cx="3822860" cy="2321023"/>
            </a:xfrm>
            <a:prstGeom prst="rect">
              <a:avLst/>
            </a:prstGeom>
          </p:spPr>
        </p:pic>
        <p:pic>
          <p:nvPicPr>
            <p:cNvPr id="9" name="图形 5"/>
            <p:cNvPicPr>
              <a:picLocks noChangeAspect="1"/>
            </p:cNvPicPr>
            <p:nvPr userDrawn="1"/>
          </p:nvPicPr>
          <p:blipFill>
            <a:blip r:embed="rId2">
              <a:duotone>
                <a:prstClr val="black"/>
                <a:schemeClr val="accent1">
                  <a:tint val="45000"/>
                  <a:satMod val="400000"/>
                </a:schemeClr>
              </a:duotone>
              <a:extLst>
                <a:ext uri="{96DAC541-7B7A-43D3-8B79-37D633B846F1}">
                  <asvg:svgBlip xmlns:asvg="http://schemas.microsoft.com/office/drawing/2016/SVG/main" r:embed="rId3"/>
                </a:ext>
              </a:extLst>
            </a:blip>
            <a:stretch>
              <a:fillRect/>
            </a:stretch>
          </p:blipFill>
          <p:spPr>
            <a:xfrm>
              <a:off x="3822860" y="3853542"/>
              <a:ext cx="4948517" cy="3004458"/>
            </a:xfrm>
            <a:prstGeom prst="rect">
              <a:avLst/>
            </a:prstGeom>
          </p:spPr>
        </p:pic>
        <p:pic>
          <p:nvPicPr>
            <p:cNvPr id="10" name="图形 6"/>
            <p:cNvPicPr>
              <a:picLocks noChangeAspect="1"/>
            </p:cNvPicPr>
            <p:nvPr userDrawn="1"/>
          </p:nvPicPr>
          <p:blipFill>
            <a:blip r:embed="rId2">
              <a:duotone>
                <a:prstClr val="black"/>
                <a:schemeClr val="accent1">
                  <a:tint val="45000"/>
                  <a:satMod val="400000"/>
                </a:schemeClr>
              </a:duotone>
              <a:extLst>
                <a:ext uri="{96DAC541-7B7A-43D3-8B79-37D633B846F1}">
                  <asvg:svgBlip xmlns:asvg="http://schemas.microsoft.com/office/drawing/2016/SVG/main" r:embed="rId3"/>
                </a:ext>
              </a:extLst>
            </a:blip>
            <a:stretch>
              <a:fillRect/>
            </a:stretch>
          </p:blipFill>
          <p:spPr>
            <a:xfrm flipH="1">
              <a:off x="8771377" y="4781193"/>
              <a:ext cx="3420623" cy="2076807"/>
            </a:xfrm>
            <a:prstGeom prst="rect">
              <a:avLst/>
            </a:prstGeom>
          </p:spPr>
        </p:pic>
        <p:pic>
          <p:nvPicPr>
            <p:cNvPr id="11" name="图形 7"/>
            <p:cNvPicPr>
              <a:picLocks noChangeAspect="1"/>
            </p:cNvPicPr>
            <p:nvPr userDrawn="1"/>
          </p:nvPicPr>
          <p:blipFill>
            <a:blip r:embed="rId2">
              <a:duotone>
                <a:prstClr val="black"/>
                <a:schemeClr val="accent1">
                  <a:tint val="45000"/>
                  <a:satMod val="400000"/>
                </a:schemeClr>
              </a:duotone>
              <a:extLst>
                <a:ext uri="{96DAC541-7B7A-43D3-8B79-37D633B846F1}">
                  <asvg:svgBlip xmlns:asvg="http://schemas.microsoft.com/office/drawing/2016/SVG/main" r:embed="rId3"/>
                </a:ext>
              </a:extLst>
            </a:blip>
            <a:stretch>
              <a:fillRect/>
            </a:stretch>
          </p:blipFill>
          <p:spPr>
            <a:xfrm>
              <a:off x="12192000" y="3853542"/>
              <a:ext cx="4948517" cy="3004458"/>
            </a:xfrm>
            <a:prstGeom prst="rect">
              <a:avLst/>
            </a:prstGeom>
          </p:spPr>
        </p:pic>
      </p:grpSp>
      <p:sp>
        <p:nvSpPr>
          <p:cNvPr id="12" name="Freeform 13"/>
          <p:cNvSpPr/>
          <p:nvPr userDrawn="1"/>
        </p:nvSpPr>
        <p:spPr bwMode="auto">
          <a:xfrm>
            <a:off x="-16933" y="-1517"/>
            <a:ext cx="5080000" cy="4813300"/>
          </a:xfrm>
          <a:custGeom>
            <a:avLst/>
            <a:gdLst>
              <a:gd name="T0" fmla="*/ 2400 w 2400"/>
              <a:gd name="T1" fmla="*/ 0 h 2274"/>
              <a:gd name="T2" fmla="*/ 1578 w 2400"/>
              <a:gd name="T3" fmla="*/ 0 h 2274"/>
              <a:gd name="T4" fmla="*/ 0 w 2400"/>
              <a:gd name="T5" fmla="*/ 1459 h 2274"/>
              <a:gd name="T6" fmla="*/ 0 w 2400"/>
              <a:gd name="T7" fmla="*/ 2274 h 2274"/>
              <a:gd name="T8" fmla="*/ 2400 w 2400"/>
              <a:gd name="T9" fmla="*/ 27 h 2274"/>
              <a:gd name="T10" fmla="*/ 2400 w 2400"/>
              <a:gd name="T11" fmla="*/ 0 h 2274"/>
            </a:gdLst>
            <a:ahLst/>
            <a:cxnLst>
              <a:cxn ang="0">
                <a:pos x="T0" y="T1"/>
              </a:cxn>
              <a:cxn ang="0">
                <a:pos x="T2" y="T3"/>
              </a:cxn>
              <a:cxn ang="0">
                <a:pos x="T4" y="T5"/>
              </a:cxn>
              <a:cxn ang="0">
                <a:pos x="T6" y="T7"/>
              </a:cxn>
              <a:cxn ang="0">
                <a:pos x="T8" y="T9"/>
              </a:cxn>
              <a:cxn ang="0">
                <a:pos x="T10" y="T11"/>
              </a:cxn>
            </a:cxnLst>
            <a:rect l="0" t="0" r="r" b="b"/>
            <a:pathLst>
              <a:path w="2400" h="2274">
                <a:moveTo>
                  <a:pt x="2400" y="0"/>
                </a:moveTo>
                <a:lnTo>
                  <a:pt x="1578" y="0"/>
                </a:lnTo>
                <a:lnTo>
                  <a:pt x="0" y="1459"/>
                </a:lnTo>
                <a:lnTo>
                  <a:pt x="0" y="2274"/>
                </a:lnTo>
                <a:lnTo>
                  <a:pt x="2400" y="27"/>
                </a:lnTo>
                <a:lnTo>
                  <a:pt x="2400" y="0"/>
                </a:lnTo>
                <a:close/>
              </a:path>
            </a:pathLst>
          </a:custGeom>
          <a:solidFill>
            <a:schemeClr val="accent5">
              <a:lumMod val="40000"/>
              <a:lumOff val="60000"/>
              <a:alpha val="28000"/>
            </a:schemeClr>
          </a:solidFill>
          <a:ln>
            <a:noFill/>
          </a:ln>
        </p:spPr>
        <p:txBody>
          <a:bodyPr vert="horz" wrap="square" lIns="121920" tIns="60960" rIns="121920" bIns="60960" numCol="1" anchor="t" anchorCtr="0" compatLnSpc="1"/>
          <a:lstStyle/>
          <a:p>
            <a:endParaRPr lang="zh-CN" altLang="en-US" sz="2400">
              <a:cs typeface="+mn-ea"/>
              <a:sym typeface="+mn-lt"/>
            </a:endParaRPr>
          </a:p>
        </p:txBody>
      </p:sp>
      <p:sp>
        <p:nvSpPr>
          <p:cNvPr id="18" name="Freeform 5"/>
          <p:cNvSpPr/>
          <p:nvPr userDrawn="1"/>
        </p:nvSpPr>
        <p:spPr bwMode="auto">
          <a:xfrm>
            <a:off x="-16933" y="-1518"/>
            <a:ext cx="5659967" cy="6115051"/>
          </a:xfrm>
          <a:custGeom>
            <a:avLst/>
            <a:gdLst>
              <a:gd name="T0" fmla="*/ 2236 w 2674"/>
              <a:gd name="T1" fmla="*/ 2889 h 2889"/>
              <a:gd name="T2" fmla="*/ 2674 w 2674"/>
              <a:gd name="T3" fmla="*/ 2483 h 2889"/>
              <a:gd name="T4" fmla="*/ 0 w 2674"/>
              <a:gd name="T5" fmla="*/ 0 h 2889"/>
              <a:gd name="T6" fmla="*/ 0 w 2674"/>
              <a:gd name="T7" fmla="*/ 814 h 2889"/>
              <a:gd name="T8" fmla="*/ 2236 w 2674"/>
              <a:gd name="T9" fmla="*/ 2889 h 2889"/>
            </a:gdLst>
            <a:ahLst/>
            <a:cxnLst>
              <a:cxn ang="0">
                <a:pos x="T0" y="T1"/>
              </a:cxn>
              <a:cxn ang="0">
                <a:pos x="T2" y="T3"/>
              </a:cxn>
              <a:cxn ang="0">
                <a:pos x="T4" y="T5"/>
              </a:cxn>
              <a:cxn ang="0">
                <a:pos x="T6" y="T7"/>
              </a:cxn>
              <a:cxn ang="0">
                <a:pos x="T8" y="T9"/>
              </a:cxn>
            </a:cxnLst>
            <a:rect l="0" t="0" r="r" b="b"/>
            <a:pathLst>
              <a:path w="2674" h="2889">
                <a:moveTo>
                  <a:pt x="2236" y="2889"/>
                </a:moveTo>
                <a:lnTo>
                  <a:pt x="2674" y="2483"/>
                </a:lnTo>
                <a:lnTo>
                  <a:pt x="0" y="0"/>
                </a:lnTo>
                <a:lnTo>
                  <a:pt x="0" y="814"/>
                </a:lnTo>
                <a:lnTo>
                  <a:pt x="2236" y="2889"/>
                </a:lnTo>
                <a:close/>
              </a:path>
            </a:pathLst>
          </a:custGeom>
          <a:solidFill>
            <a:schemeClr val="accent5"/>
          </a:solidFill>
          <a:ln>
            <a:noFill/>
          </a:ln>
        </p:spPr>
        <p:txBody>
          <a:bodyPr vert="horz" wrap="square" lIns="121920" tIns="60960" rIns="121920" bIns="60960" numCol="1" anchor="t" anchorCtr="0" compatLnSpc="1"/>
          <a:lstStyle/>
          <a:p>
            <a:endParaRPr lang="zh-CN" altLang="en-US" sz="2400">
              <a:cs typeface="+mn-ea"/>
              <a:sym typeface="+mn-lt"/>
            </a:endParaRPr>
          </a:p>
        </p:txBody>
      </p:sp>
      <p:sp>
        <p:nvSpPr>
          <p:cNvPr id="19" name="Freeform 6"/>
          <p:cNvSpPr/>
          <p:nvPr userDrawn="1"/>
        </p:nvSpPr>
        <p:spPr bwMode="auto">
          <a:xfrm>
            <a:off x="2059518" y="4392684"/>
            <a:ext cx="3583517" cy="2465917"/>
          </a:xfrm>
          <a:custGeom>
            <a:avLst/>
            <a:gdLst>
              <a:gd name="T0" fmla="*/ 876 w 1693"/>
              <a:gd name="T1" fmla="*/ 1165 h 1165"/>
              <a:gd name="T2" fmla="*/ 1693 w 1693"/>
              <a:gd name="T3" fmla="*/ 407 h 1165"/>
              <a:gd name="T4" fmla="*/ 1255 w 1693"/>
              <a:gd name="T5" fmla="*/ 0 h 1165"/>
              <a:gd name="T6" fmla="*/ 0 w 1693"/>
              <a:gd name="T7" fmla="*/ 1165 h 1165"/>
              <a:gd name="T8" fmla="*/ 876 w 1693"/>
              <a:gd name="T9" fmla="*/ 1165 h 1165"/>
            </a:gdLst>
            <a:ahLst/>
            <a:cxnLst>
              <a:cxn ang="0">
                <a:pos x="T0" y="T1"/>
              </a:cxn>
              <a:cxn ang="0">
                <a:pos x="T2" y="T3"/>
              </a:cxn>
              <a:cxn ang="0">
                <a:pos x="T4" y="T5"/>
              </a:cxn>
              <a:cxn ang="0">
                <a:pos x="T6" y="T7"/>
              </a:cxn>
              <a:cxn ang="0">
                <a:pos x="T8" y="T9"/>
              </a:cxn>
            </a:cxnLst>
            <a:rect l="0" t="0" r="r" b="b"/>
            <a:pathLst>
              <a:path w="1693" h="1165">
                <a:moveTo>
                  <a:pt x="876" y="1165"/>
                </a:moveTo>
                <a:lnTo>
                  <a:pt x="1693" y="407"/>
                </a:lnTo>
                <a:lnTo>
                  <a:pt x="1255" y="0"/>
                </a:lnTo>
                <a:lnTo>
                  <a:pt x="0" y="1165"/>
                </a:lnTo>
                <a:lnTo>
                  <a:pt x="876" y="1165"/>
                </a:lnTo>
                <a:close/>
              </a:path>
            </a:pathLst>
          </a:custGeom>
          <a:solidFill>
            <a:schemeClr val="accent5">
              <a:lumMod val="40000"/>
              <a:lumOff val="60000"/>
            </a:schemeClr>
          </a:solidFill>
          <a:ln>
            <a:noFill/>
          </a:ln>
        </p:spPr>
        <p:txBody>
          <a:bodyPr vert="horz" wrap="square" lIns="121920" tIns="60960" rIns="121920" bIns="60960" numCol="1" anchor="t" anchorCtr="0" compatLnSpc="1"/>
          <a:lstStyle/>
          <a:p>
            <a:endParaRPr lang="zh-CN" altLang="en-US" sz="2400">
              <a:cs typeface="+mn-ea"/>
              <a:sym typeface="+mn-lt"/>
            </a:endParaRPr>
          </a:p>
        </p:txBody>
      </p:sp>
      <p:sp>
        <p:nvSpPr>
          <p:cNvPr id="20" name="Freeform 14"/>
          <p:cNvSpPr/>
          <p:nvPr userDrawn="1"/>
        </p:nvSpPr>
        <p:spPr bwMode="auto">
          <a:xfrm>
            <a:off x="-16933" y="-1517"/>
            <a:ext cx="5080000" cy="4813300"/>
          </a:xfrm>
          <a:custGeom>
            <a:avLst/>
            <a:gdLst>
              <a:gd name="T0" fmla="*/ 2400 w 2400"/>
              <a:gd name="T1" fmla="*/ 0 h 2274"/>
              <a:gd name="T2" fmla="*/ 1578 w 2400"/>
              <a:gd name="T3" fmla="*/ 0 h 2274"/>
              <a:gd name="T4" fmla="*/ 0 w 2400"/>
              <a:gd name="T5" fmla="*/ 1459 h 2274"/>
              <a:gd name="T6" fmla="*/ 0 w 2400"/>
              <a:gd name="T7" fmla="*/ 2274 h 2274"/>
              <a:gd name="T8" fmla="*/ 2400 w 2400"/>
              <a:gd name="T9" fmla="*/ 27 h 2274"/>
              <a:gd name="T10" fmla="*/ 2400 w 2400"/>
              <a:gd name="T11" fmla="*/ 0 h 2274"/>
            </a:gdLst>
            <a:ahLst/>
            <a:cxnLst>
              <a:cxn ang="0">
                <a:pos x="T0" y="T1"/>
              </a:cxn>
              <a:cxn ang="0">
                <a:pos x="T2" y="T3"/>
              </a:cxn>
              <a:cxn ang="0">
                <a:pos x="T4" y="T5"/>
              </a:cxn>
              <a:cxn ang="0">
                <a:pos x="T6" y="T7"/>
              </a:cxn>
              <a:cxn ang="0">
                <a:pos x="T8" y="T9"/>
              </a:cxn>
              <a:cxn ang="0">
                <a:pos x="T10" y="T11"/>
              </a:cxn>
            </a:cxnLst>
            <a:rect l="0" t="0" r="r" b="b"/>
            <a:pathLst>
              <a:path w="2400" h="2274">
                <a:moveTo>
                  <a:pt x="2400" y="0"/>
                </a:moveTo>
                <a:lnTo>
                  <a:pt x="1578" y="0"/>
                </a:lnTo>
                <a:lnTo>
                  <a:pt x="0" y="1459"/>
                </a:lnTo>
                <a:lnTo>
                  <a:pt x="0" y="2274"/>
                </a:lnTo>
                <a:lnTo>
                  <a:pt x="2400" y="27"/>
                </a:lnTo>
                <a:lnTo>
                  <a:pt x="240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zh-CN" altLang="en-US" sz="2400">
              <a:cs typeface="+mn-ea"/>
              <a:sym typeface="+mn-lt"/>
            </a:endParaRPr>
          </a:p>
        </p:txBody>
      </p:sp>
      <p:grpSp>
        <p:nvGrpSpPr>
          <p:cNvPr id="21" name="Group 17"/>
          <p:cNvGrpSpPr>
            <a:grpSpLocks noChangeAspect="1"/>
          </p:cNvGrpSpPr>
          <p:nvPr userDrawn="1"/>
        </p:nvGrpSpPr>
        <p:grpSpPr bwMode="auto">
          <a:xfrm>
            <a:off x="9643534" y="601"/>
            <a:ext cx="2580217" cy="3881967"/>
            <a:chOff x="4556" y="0"/>
            <a:chExt cx="1219" cy="1834"/>
          </a:xfrm>
        </p:grpSpPr>
        <p:sp>
          <p:nvSpPr>
            <p:cNvPr id="22" name="AutoShape 16"/>
            <p:cNvSpPr>
              <a:spLocks noChangeAspect="1" noChangeArrowheads="1" noTextEdit="1"/>
            </p:cNvSpPr>
            <p:nvPr/>
          </p:nvSpPr>
          <p:spPr bwMode="auto">
            <a:xfrm>
              <a:off x="4556" y="0"/>
              <a:ext cx="1219" cy="18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21920" tIns="60960" rIns="121920" bIns="60960" numCol="1" anchor="t" anchorCtr="0" compatLnSpc="1"/>
            <a:lstStyle/>
            <a:p>
              <a:endParaRPr lang="zh-CN" altLang="en-US" sz="2400">
                <a:cs typeface="+mn-ea"/>
                <a:sym typeface="+mn-lt"/>
              </a:endParaRPr>
            </a:p>
          </p:txBody>
        </p:sp>
        <p:sp>
          <p:nvSpPr>
            <p:cNvPr id="23" name="Freeform 18"/>
            <p:cNvSpPr/>
            <p:nvPr/>
          </p:nvSpPr>
          <p:spPr bwMode="auto">
            <a:xfrm>
              <a:off x="4556" y="318"/>
              <a:ext cx="1218" cy="1516"/>
            </a:xfrm>
            <a:custGeom>
              <a:avLst/>
              <a:gdLst>
                <a:gd name="T0" fmla="*/ 1218 w 1218"/>
                <a:gd name="T1" fmla="*/ 746 h 1516"/>
                <a:gd name="T2" fmla="*/ 415 w 1218"/>
                <a:gd name="T3" fmla="*/ 0 h 1516"/>
                <a:gd name="T4" fmla="*/ 0 w 1218"/>
                <a:gd name="T5" fmla="*/ 385 h 1516"/>
                <a:gd name="T6" fmla="*/ 1218 w 1218"/>
                <a:gd name="T7" fmla="*/ 1516 h 1516"/>
                <a:gd name="T8" fmla="*/ 1218 w 1218"/>
                <a:gd name="T9" fmla="*/ 746 h 1516"/>
              </a:gdLst>
              <a:ahLst/>
              <a:cxnLst>
                <a:cxn ang="0">
                  <a:pos x="T0" y="T1"/>
                </a:cxn>
                <a:cxn ang="0">
                  <a:pos x="T2" y="T3"/>
                </a:cxn>
                <a:cxn ang="0">
                  <a:pos x="T4" y="T5"/>
                </a:cxn>
                <a:cxn ang="0">
                  <a:pos x="T6" y="T7"/>
                </a:cxn>
                <a:cxn ang="0">
                  <a:pos x="T8" y="T9"/>
                </a:cxn>
              </a:cxnLst>
              <a:rect l="0" t="0" r="r" b="b"/>
              <a:pathLst>
                <a:path w="1218" h="1516">
                  <a:moveTo>
                    <a:pt x="1218" y="746"/>
                  </a:moveTo>
                  <a:lnTo>
                    <a:pt x="415" y="0"/>
                  </a:lnTo>
                  <a:lnTo>
                    <a:pt x="0" y="385"/>
                  </a:lnTo>
                  <a:lnTo>
                    <a:pt x="1218" y="1516"/>
                  </a:lnTo>
                  <a:lnTo>
                    <a:pt x="1218" y="746"/>
                  </a:lnTo>
                  <a:close/>
                </a:path>
              </a:pathLst>
            </a:custGeom>
            <a:solidFill>
              <a:schemeClr val="accent5"/>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zh-CN" altLang="en-US" sz="2400">
                <a:cs typeface="+mn-ea"/>
                <a:sym typeface="+mn-lt"/>
              </a:endParaRPr>
            </a:p>
          </p:txBody>
        </p:sp>
        <p:sp>
          <p:nvSpPr>
            <p:cNvPr id="24" name="Freeform 19"/>
            <p:cNvSpPr/>
            <p:nvPr/>
          </p:nvSpPr>
          <p:spPr bwMode="auto">
            <a:xfrm>
              <a:off x="4556" y="0"/>
              <a:ext cx="1218" cy="1088"/>
            </a:xfrm>
            <a:custGeom>
              <a:avLst/>
              <a:gdLst>
                <a:gd name="T0" fmla="*/ 1218 w 1218"/>
                <a:gd name="T1" fmla="*/ 0 h 1088"/>
                <a:gd name="T2" fmla="*/ 758 w 1218"/>
                <a:gd name="T3" fmla="*/ 0 h 1088"/>
                <a:gd name="T4" fmla="*/ 0 w 1218"/>
                <a:gd name="T5" fmla="*/ 703 h 1088"/>
                <a:gd name="T6" fmla="*/ 415 w 1218"/>
                <a:gd name="T7" fmla="*/ 1088 h 1088"/>
                <a:gd name="T8" fmla="*/ 1218 w 1218"/>
                <a:gd name="T9" fmla="*/ 342 h 1088"/>
                <a:gd name="T10" fmla="*/ 1218 w 1218"/>
                <a:gd name="T11" fmla="*/ 0 h 1088"/>
              </a:gdLst>
              <a:ahLst/>
              <a:cxnLst>
                <a:cxn ang="0">
                  <a:pos x="T0" y="T1"/>
                </a:cxn>
                <a:cxn ang="0">
                  <a:pos x="T2" y="T3"/>
                </a:cxn>
                <a:cxn ang="0">
                  <a:pos x="T4" y="T5"/>
                </a:cxn>
                <a:cxn ang="0">
                  <a:pos x="T6" y="T7"/>
                </a:cxn>
                <a:cxn ang="0">
                  <a:pos x="T8" y="T9"/>
                </a:cxn>
                <a:cxn ang="0">
                  <a:pos x="T10" y="T11"/>
                </a:cxn>
              </a:cxnLst>
              <a:rect l="0" t="0" r="r" b="b"/>
              <a:pathLst>
                <a:path w="1218" h="1088">
                  <a:moveTo>
                    <a:pt x="1218" y="0"/>
                  </a:moveTo>
                  <a:lnTo>
                    <a:pt x="758" y="0"/>
                  </a:lnTo>
                  <a:lnTo>
                    <a:pt x="0" y="703"/>
                  </a:lnTo>
                  <a:lnTo>
                    <a:pt x="415" y="1088"/>
                  </a:lnTo>
                  <a:lnTo>
                    <a:pt x="1218" y="342"/>
                  </a:lnTo>
                  <a:lnTo>
                    <a:pt x="1218" y="0"/>
                  </a:lnTo>
                  <a:close/>
                </a:path>
              </a:pathLst>
            </a:custGeom>
            <a:solidFill>
              <a:schemeClr val="accent5">
                <a:lumMod val="40000"/>
                <a:lumOff val="60000"/>
              </a:schemeClr>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zh-CN" altLang="en-US" sz="2400">
                <a:cs typeface="+mn-ea"/>
                <a:sym typeface="+mn-lt"/>
              </a:endParaRPr>
            </a:p>
          </p:txBody>
        </p:sp>
      </p:grpSp>
    </p:spTree>
  </p:cSld>
  <p:clrMapOvr>
    <a:masterClrMapping/>
  </p:clrMapOvr>
  <mc:AlternateContent xmlns:mc="http://schemas.openxmlformats.org/markup-compatibility/2006">
    <mc:Choice xmlns:p14="http://schemas.microsoft.com/office/powerpoint/2010/main"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wipe(left)">
                                          <p:cBhvr>
                                            <p:cTn id="7" dur="500"/>
                                            <p:tgtEl>
                                              <p:spTgt spid="18"/>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19"/>
                                            </p:tgtEl>
                                            <p:attrNameLst>
                                              <p:attrName>style.visibility</p:attrName>
                                            </p:attrNameLst>
                                          </p:cBhvr>
                                          <p:to>
                                            <p:strVal val="visible"/>
                                          </p:to>
                                        </p:set>
                                        <p:animEffect transition="in" filter="wipe(left)">
                                          <p:cBhvr>
                                            <p:cTn id="10" dur="500"/>
                                            <p:tgtEl>
                                              <p:spTgt spid="19"/>
                                            </p:tgtEl>
                                          </p:cBhvr>
                                        </p:animEffect>
                                      </p:childTnLst>
                                    </p:cTn>
                                  </p:par>
                                </p:childTnLst>
                              </p:cTn>
                            </p:par>
                            <p:par>
                              <p:cTn id="11" fill="hold">
                                <p:stCondLst>
                                  <p:cond delay="500"/>
                                </p:stCondLst>
                                <p:childTnLst>
                                  <p:par>
                                    <p:cTn id="12" presetID="22" presetClass="entr" presetSubtype="1" fill="hold" grpId="0" nodeType="afterEffect">
                                      <p:stCondLst>
                                        <p:cond delay="0"/>
                                      </p:stCondLst>
                                      <p:childTnLst>
                                        <p:set>
                                          <p:cBhvr>
                                            <p:cTn id="13" dur="1" fill="hold">
                                              <p:stCondLst>
                                                <p:cond delay="0"/>
                                              </p:stCondLst>
                                            </p:cTn>
                                            <p:tgtEl>
                                              <p:spTgt spid="12"/>
                                            </p:tgtEl>
                                            <p:attrNameLst>
                                              <p:attrName>style.visibility</p:attrName>
                                            </p:attrNameLst>
                                          </p:cBhvr>
                                          <p:to>
                                            <p:strVal val="visible"/>
                                          </p:to>
                                        </p:set>
                                        <p:animEffect transition="in" filter="wipe(up)">
                                          <p:cBhvr>
                                            <p:cTn id="14" dur="500"/>
                                            <p:tgtEl>
                                              <p:spTgt spid="12"/>
                                            </p:tgtEl>
                                          </p:cBhvr>
                                        </p:animEffect>
                                      </p:childTnLst>
                                    </p:cTn>
                                  </p:par>
                                </p:childTnLst>
                              </p:cTn>
                            </p:par>
                            <p:par>
                              <p:cTn id="15" fill="hold">
                                <p:stCondLst>
                                  <p:cond delay="1000"/>
                                </p:stCondLst>
                                <p:childTnLst>
                                  <p:par>
                                    <p:cTn id="16" presetID="2" presetClass="entr" presetSubtype="2" fill="hold" nodeType="afterEffect" p14:presetBounceEnd="20000">
                                      <p:stCondLst>
                                        <p:cond delay="0"/>
                                      </p:stCondLst>
                                      <p:childTnLst>
                                        <p:set>
                                          <p:cBhvr>
                                            <p:cTn id="17" dur="1" fill="hold">
                                              <p:stCondLst>
                                                <p:cond delay="0"/>
                                              </p:stCondLst>
                                            </p:cTn>
                                            <p:tgtEl>
                                              <p:spTgt spid="21"/>
                                            </p:tgtEl>
                                            <p:attrNameLst>
                                              <p:attrName>style.visibility</p:attrName>
                                            </p:attrNameLst>
                                          </p:cBhvr>
                                          <p:to>
                                            <p:strVal val="visible"/>
                                          </p:to>
                                        </p:set>
                                        <p:anim calcmode="lin" valueType="num" p14:bounceEnd="20000">
                                          <p:cBhvr additive="base">
                                            <p:cTn id="18" dur="500" fill="hold"/>
                                            <p:tgtEl>
                                              <p:spTgt spid="21"/>
                                            </p:tgtEl>
                                            <p:attrNameLst>
                                              <p:attrName>ppt_x</p:attrName>
                                            </p:attrNameLst>
                                          </p:cBhvr>
                                          <p:tavLst>
                                            <p:tav tm="0">
                                              <p:val>
                                                <p:strVal val="1+#ppt_w/2"/>
                                              </p:val>
                                            </p:tav>
                                            <p:tav tm="100000">
                                              <p:val>
                                                <p:strVal val="#ppt_x"/>
                                              </p:val>
                                            </p:tav>
                                          </p:tavLst>
                                        </p:anim>
                                        <p:anim calcmode="lin" valueType="num" p14:bounceEnd="20000">
                                          <p:cBhvr additive="base">
                                            <p:cTn id="19" dur="500" fill="hold"/>
                                            <p:tgtEl>
                                              <p:spTgt spid="2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bldLvl="0" animBg="1"/>
          <p:bldP spid="18" grpId="0" bldLvl="0" animBg="1"/>
          <p:bldP spid="19" grpId="0" bldLvl="0" animBg="1"/>
        </p:bldLst>
      </p:timing>
    </mc:Choice>
    <mc:Fallback>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wipe(left)">
                                          <p:cBhvr>
                                            <p:cTn id="7" dur="500"/>
                                            <p:tgtEl>
                                              <p:spTgt spid="18"/>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19"/>
                                            </p:tgtEl>
                                            <p:attrNameLst>
                                              <p:attrName>style.visibility</p:attrName>
                                            </p:attrNameLst>
                                          </p:cBhvr>
                                          <p:to>
                                            <p:strVal val="visible"/>
                                          </p:to>
                                        </p:set>
                                        <p:animEffect transition="in" filter="wipe(left)">
                                          <p:cBhvr>
                                            <p:cTn id="10" dur="500"/>
                                            <p:tgtEl>
                                              <p:spTgt spid="19"/>
                                            </p:tgtEl>
                                          </p:cBhvr>
                                        </p:animEffect>
                                      </p:childTnLst>
                                    </p:cTn>
                                  </p:par>
                                </p:childTnLst>
                              </p:cTn>
                            </p:par>
                            <p:par>
                              <p:cTn id="11" fill="hold">
                                <p:stCondLst>
                                  <p:cond delay="500"/>
                                </p:stCondLst>
                                <p:childTnLst>
                                  <p:par>
                                    <p:cTn id="12" presetID="22" presetClass="entr" presetSubtype="1" fill="hold" grpId="0" nodeType="afterEffect">
                                      <p:stCondLst>
                                        <p:cond delay="0"/>
                                      </p:stCondLst>
                                      <p:childTnLst>
                                        <p:set>
                                          <p:cBhvr>
                                            <p:cTn id="13" dur="1" fill="hold">
                                              <p:stCondLst>
                                                <p:cond delay="0"/>
                                              </p:stCondLst>
                                            </p:cTn>
                                            <p:tgtEl>
                                              <p:spTgt spid="12"/>
                                            </p:tgtEl>
                                            <p:attrNameLst>
                                              <p:attrName>style.visibility</p:attrName>
                                            </p:attrNameLst>
                                          </p:cBhvr>
                                          <p:to>
                                            <p:strVal val="visible"/>
                                          </p:to>
                                        </p:set>
                                        <p:animEffect transition="in" filter="wipe(up)">
                                          <p:cBhvr>
                                            <p:cTn id="14" dur="500"/>
                                            <p:tgtEl>
                                              <p:spTgt spid="12"/>
                                            </p:tgtEl>
                                          </p:cBhvr>
                                        </p:animEffect>
                                      </p:childTnLst>
                                    </p:cTn>
                                  </p:par>
                                </p:childTnLst>
                              </p:cTn>
                            </p:par>
                            <p:par>
                              <p:cTn id="15" fill="hold">
                                <p:stCondLst>
                                  <p:cond delay="1000"/>
                                </p:stCondLst>
                                <p:childTnLst>
                                  <p:par>
                                    <p:cTn id="16" presetID="2" presetClass="entr" presetSubtype="2" fill="hold" nodeType="afterEffect">
                                      <p:stCondLst>
                                        <p:cond delay="0"/>
                                      </p:stCondLst>
                                      <p:childTnLst>
                                        <p:set>
                                          <p:cBhvr>
                                            <p:cTn id="17" dur="1" fill="hold">
                                              <p:stCondLst>
                                                <p:cond delay="0"/>
                                              </p:stCondLst>
                                            </p:cTn>
                                            <p:tgtEl>
                                              <p:spTgt spid="21"/>
                                            </p:tgtEl>
                                            <p:attrNameLst>
                                              <p:attrName>style.visibility</p:attrName>
                                            </p:attrNameLst>
                                          </p:cBhvr>
                                          <p:to>
                                            <p:strVal val="visible"/>
                                          </p:to>
                                        </p:set>
                                        <p:anim calcmode="lin" valueType="num">
                                          <p:cBhvr additive="base">
                                            <p:cTn id="18" dur="500" fill="hold"/>
                                            <p:tgtEl>
                                              <p:spTgt spid="21"/>
                                            </p:tgtEl>
                                            <p:attrNameLst>
                                              <p:attrName>ppt_x</p:attrName>
                                            </p:attrNameLst>
                                          </p:cBhvr>
                                          <p:tavLst>
                                            <p:tav tm="0">
                                              <p:val>
                                                <p:strVal val="1+#ppt_w/2"/>
                                              </p:val>
                                            </p:tav>
                                            <p:tav tm="100000">
                                              <p:val>
                                                <p:strVal val="#ppt_x"/>
                                              </p:val>
                                            </p:tav>
                                          </p:tavLst>
                                        </p:anim>
                                        <p:anim calcmode="lin" valueType="num">
                                          <p:cBhvr additive="base">
                                            <p:cTn id="19" dur="500" fill="hold"/>
                                            <p:tgtEl>
                                              <p:spTgt spid="2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bldLvl="0" animBg="1"/>
          <p:bldP spid="18" grpId="0" bldLvl="0" animBg="1"/>
          <p:bldP spid="19" grpId="0" bldLvl="0" animBg="1"/>
        </p:bldLst>
      </p:timing>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标题和内容">
    <p:spTree>
      <p:nvGrpSpPr>
        <p:cNvPr id="1" name=""/>
        <p:cNvGrpSpPr/>
        <p:nvPr/>
      </p:nvGrpSpPr>
      <p:grpSpPr>
        <a:xfrm>
          <a:off x="0" y="0"/>
          <a:ext cx="0" cy="0"/>
          <a:chOff x="0" y="0"/>
          <a:chExt cx="0" cy="0"/>
        </a:xfrm>
      </p:grpSpPr>
      <p:grpSp>
        <p:nvGrpSpPr>
          <p:cNvPr id="7" name="组合 6"/>
          <p:cNvGrpSpPr/>
          <p:nvPr userDrawn="1"/>
        </p:nvGrpSpPr>
        <p:grpSpPr>
          <a:xfrm>
            <a:off x="19050" y="4608829"/>
            <a:ext cx="12192000" cy="2249806"/>
            <a:chOff x="0" y="3853542"/>
            <a:chExt cx="17140517" cy="3004458"/>
          </a:xfrm>
        </p:grpSpPr>
        <p:pic>
          <p:nvPicPr>
            <p:cNvPr id="8" name="图形 4"/>
            <p:cNvPicPr>
              <a:picLocks noChangeAspect="1"/>
            </p:cNvPicPr>
            <p:nvPr userDrawn="1"/>
          </p:nvPicPr>
          <p:blipFill>
            <a:blip r:embed="rId2">
              <a:clrChange>
                <a:clrFrom>
                  <a:srgbClr val="000000">
                    <a:alpha val="0"/>
                  </a:srgbClr>
                </a:clrFrom>
                <a:clrTo>
                  <a:srgbClr val="000000">
                    <a:alpha val="0"/>
                  </a:srgbClr>
                </a:clrTo>
              </a:clrChange>
              <a:duotone>
                <a:prstClr val="black"/>
                <a:schemeClr val="accent1">
                  <a:tint val="45000"/>
                  <a:satMod val="400000"/>
                </a:schemeClr>
              </a:duotone>
              <a:extLst>
                <a:ext uri="{96DAC541-7B7A-43D3-8B79-37D633B846F1}">
                  <asvg:svgBlip xmlns:asvg="http://schemas.microsoft.com/office/drawing/2016/SVG/main" r:embed="rId3"/>
                </a:ext>
              </a:extLst>
            </a:blip>
            <a:stretch>
              <a:fillRect/>
            </a:stretch>
          </p:blipFill>
          <p:spPr>
            <a:xfrm>
              <a:off x="0" y="4536977"/>
              <a:ext cx="3822860" cy="2321023"/>
            </a:xfrm>
            <a:prstGeom prst="rect">
              <a:avLst/>
            </a:prstGeom>
          </p:spPr>
        </p:pic>
        <p:pic>
          <p:nvPicPr>
            <p:cNvPr id="9" name="图形 5"/>
            <p:cNvPicPr>
              <a:picLocks noChangeAspect="1"/>
            </p:cNvPicPr>
            <p:nvPr userDrawn="1"/>
          </p:nvPicPr>
          <p:blipFill>
            <a:blip r:embed="rId2">
              <a:clrChange>
                <a:clrFrom>
                  <a:srgbClr val="000000">
                    <a:alpha val="0"/>
                  </a:srgbClr>
                </a:clrFrom>
                <a:clrTo>
                  <a:srgbClr val="000000">
                    <a:alpha val="0"/>
                  </a:srgbClr>
                </a:clrTo>
              </a:clrChange>
              <a:duotone>
                <a:prstClr val="black"/>
                <a:schemeClr val="accent1">
                  <a:tint val="45000"/>
                  <a:satMod val="400000"/>
                </a:schemeClr>
              </a:duotone>
              <a:extLst>
                <a:ext uri="{96DAC541-7B7A-43D3-8B79-37D633B846F1}">
                  <asvg:svgBlip xmlns:asvg="http://schemas.microsoft.com/office/drawing/2016/SVG/main" r:embed="rId3"/>
                </a:ext>
              </a:extLst>
            </a:blip>
            <a:stretch>
              <a:fillRect/>
            </a:stretch>
          </p:blipFill>
          <p:spPr>
            <a:xfrm>
              <a:off x="3822860" y="3853542"/>
              <a:ext cx="4948517" cy="3004458"/>
            </a:xfrm>
            <a:prstGeom prst="rect">
              <a:avLst/>
            </a:prstGeom>
          </p:spPr>
        </p:pic>
        <p:pic>
          <p:nvPicPr>
            <p:cNvPr id="10" name="图形 6"/>
            <p:cNvPicPr>
              <a:picLocks noChangeAspect="1"/>
            </p:cNvPicPr>
            <p:nvPr userDrawn="1"/>
          </p:nvPicPr>
          <p:blipFill>
            <a:blip r:embed="rId2">
              <a:clrChange>
                <a:clrFrom>
                  <a:srgbClr val="000000">
                    <a:alpha val="0"/>
                  </a:srgbClr>
                </a:clrFrom>
                <a:clrTo>
                  <a:srgbClr val="000000">
                    <a:alpha val="0"/>
                  </a:srgbClr>
                </a:clrTo>
              </a:clrChange>
              <a:duotone>
                <a:prstClr val="black"/>
                <a:schemeClr val="accent1">
                  <a:tint val="45000"/>
                  <a:satMod val="400000"/>
                </a:schemeClr>
              </a:duotone>
              <a:extLst>
                <a:ext uri="{96DAC541-7B7A-43D3-8B79-37D633B846F1}">
                  <asvg:svgBlip xmlns:asvg="http://schemas.microsoft.com/office/drawing/2016/SVG/main" r:embed="rId3"/>
                </a:ext>
              </a:extLst>
            </a:blip>
            <a:stretch>
              <a:fillRect/>
            </a:stretch>
          </p:blipFill>
          <p:spPr>
            <a:xfrm flipH="1">
              <a:off x="8771377" y="4781193"/>
              <a:ext cx="3420623" cy="2076807"/>
            </a:xfrm>
            <a:prstGeom prst="rect">
              <a:avLst/>
            </a:prstGeom>
          </p:spPr>
        </p:pic>
        <p:pic>
          <p:nvPicPr>
            <p:cNvPr id="11" name="图形 7"/>
            <p:cNvPicPr>
              <a:picLocks noChangeAspect="1"/>
            </p:cNvPicPr>
            <p:nvPr userDrawn="1"/>
          </p:nvPicPr>
          <p:blipFill>
            <a:blip r:embed="rId2">
              <a:clrChange>
                <a:clrFrom>
                  <a:srgbClr val="000000">
                    <a:alpha val="0"/>
                  </a:srgbClr>
                </a:clrFrom>
                <a:clrTo>
                  <a:srgbClr val="000000">
                    <a:alpha val="0"/>
                  </a:srgbClr>
                </a:clrTo>
              </a:clrChange>
              <a:duotone>
                <a:prstClr val="black"/>
                <a:schemeClr val="accent1">
                  <a:tint val="45000"/>
                  <a:satMod val="400000"/>
                </a:schemeClr>
              </a:duotone>
              <a:extLst>
                <a:ext uri="{96DAC541-7B7A-43D3-8B79-37D633B846F1}">
                  <asvg:svgBlip xmlns:asvg="http://schemas.microsoft.com/office/drawing/2016/SVG/main" r:embed="rId3"/>
                </a:ext>
              </a:extLst>
            </a:blip>
            <a:stretch>
              <a:fillRect/>
            </a:stretch>
          </p:blipFill>
          <p:spPr>
            <a:xfrm>
              <a:off x="12192000" y="3853542"/>
              <a:ext cx="4948517" cy="3004458"/>
            </a:xfrm>
            <a:prstGeom prst="rect">
              <a:avLst/>
            </a:prstGeom>
          </p:spPr>
        </p:pic>
      </p:grpSp>
      <p:grpSp>
        <p:nvGrpSpPr>
          <p:cNvPr id="12" name="Group 17"/>
          <p:cNvGrpSpPr>
            <a:grpSpLocks noChangeAspect="1"/>
          </p:cNvGrpSpPr>
          <p:nvPr userDrawn="1"/>
        </p:nvGrpSpPr>
        <p:grpSpPr bwMode="auto">
          <a:xfrm flipH="1">
            <a:off x="-18415" y="-20955"/>
            <a:ext cx="651510" cy="973455"/>
            <a:chOff x="4556" y="0"/>
            <a:chExt cx="1219" cy="1834"/>
          </a:xfrm>
        </p:grpSpPr>
        <p:sp>
          <p:nvSpPr>
            <p:cNvPr id="13" name="AutoShape 16"/>
            <p:cNvSpPr>
              <a:spLocks noChangeAspect="1" noChangeArrowheads="1" noTextEdit="1"/>
            </p:cNvSpPr>
            <p:nvPr/>
          </p:nvSpPr>
          <p:spPr bwMode="auto">
            <a:xfrm>
              <a:off x="4556" y="0"/>
              <a:ext cx="1219" cy="18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14" name="Freeform 18"/>
            <p:cNvSpPr/>
            <p:nvPr/>
          </p:nvSpPr>
          <p:spPr bwMode="auto">
            <a:xfrm>
              <a:off x="4556" y="318"/>
              <a:ext cx="1218" cy="1516"/>
            </a:xfrm>
            <a:custGeom>
              <a:avLst/>
              <a:gdLst>
                <a:gd name="T0" fmla="*/ 1218 w 1218"/>
                <a:gd name="T1" fmla="*/ 746 h 1516"/>
                <a:gd name="T2" fmla="*/ 415 w 1218"/>
                <a:gd name="T3" fmla="*/ 0 h 1516"/>
                <a:gd name="T4" fmla="*/ 0 w 1218"/>
                <a:gd name="T5" fmla="*/ 385 h 1516"/>
                <a:gd name="T6" fmla="*/ 1218 w 1218"/>
                <a:gd name="T7" fmla="*/ 1516 h 1516"/>
                <a:gd name="T8" fmla="*/ 1218 w 1218"/>
                <a:gd name="T9" fmla="*/ 746 h 1516"/>
              </a:gdLst>
              <a:ahLst/>
              <a:cxnLst>
                <a:cxn ang="0">
                  <a:pos x="T0" y="T1"/>
                </a:cxn>
                <a:cxn ang="0">
                  <a:pos x="T2" y="T3"/>
                </a:cxn>
                <a:cxn ang="0">
                  <a:pos x="T4" y="T5"/>
                </a:cxn>
                <a:cxn ang="0">
                  <a:pos x="T6" y="T7"/>
                </a:cxn>
                <a:cxn ang="0">
                  <a:pos x="T8" y="T9"/>
                </a:cxn>
              </a:cxnLst>
              <a:rect l="0" t="0" r="r" b="b"/>
              <a:pathLst>
                <a:path w="1218" h="1516">
                  <a:moveTo>
                    <a:pt x="1218" y="746"/>
                  </a:moveTo>
                  <a:lnTo>
                    <a:pt x="415" y="0"/>
                  </a:lnTo>
                  <a:lnTo>
                    <a:pt x="0" y="385"/>
                  </a:lnTo>
                  <a:lnTo>
                    <a:pt x="1218" y="1516"/>
                  </a:lnTo>
                  <a:lnTo>
                    <a:pt x="1218" y="746"/>
                  </a:lnTo>
                  <a:close/>
                </a:path>
              </a:pathLst>
            </a:custGeom>
            <a:solidFill>
              <a:schemeClr val="accent5">
                <a:lumMod val="40000"/>
                <a:lumOff val="60000"/>
              </a:schemeClr>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15" name="Freeform 19"/>
            <p:cNvSpPr/>
            <p:nvPr/>
          </p:nvSpPr>
          <p:spPr bwMode="auto">
            <a:xfrm>
              <a:off x="4556" y="0"/>
              <a:ext cx="1218" cy="1088"/>
            </a:xfrm>
            <a:custGeom>
              <a:avLst/>
              <a:gdLst>
                <a:gd name="T0" fmla="*/ 1218 w 1218"/>
                <a:gd name="T1" fmla="*/ 0 h 1088"/>
                <a:gd name="T2" fmla="*/ 758 w 1218"/>
                <a:gd name="T3" fmla="*/ 0 h 1088"/>
                <a:gd name="T4" fmla="*/ 0 w 1218"/>
                <a:gd name="T5" fmla="*/ 703 h 1088"/>
                <a:gd name="T6" fmla="*/ 415 w 1218"/>
                <a:gd name="T7" fmla="*/ 1088 h 1088"/>
                <a:gd name="T8" fmla="*/ 1218 w 1218"/>
                <a:gd name="T9" fmla="*/ 342 h 1088"/>
                <a:gd name="T10" fmla="*/ 1218 w 1218"/>
                <a:gd name="T11" fmla="*/ 0 h 1088"/>
              </a:gdLst>
              <a:ahLst/>
              <a:cxnLst>
                <a:cxn ang="0">
                  <a:pos x="T0" y="T1"/>
                </a:cxn>
                <a:cxn ang="0">
                  <a:pos x="T2" y="T3"/>
                </a:cxn>
                <a:cxn ang="0">
                  <a:pos x="T4" y="T5"/>
                </a:cxn>
                <a:cxn ang="0">
                  <a:pos x="T6" y="T7"/>
                </a:cxn>
                <a:cxn ang="0">
                  <a:pos x="T8" y="T9"/>
                </a:cxn>
                <a:cxn ang="0">
                  <a:pos x="T10" y="T11"/>
                </a:cxn>
              </a:cxnLst>
              <a:rect l="0" t="0" r="r" b="b"/>
              <a:pathLst>
                <a:path w="1218" h="1088">
                  <a:moveTo>
                    <a:pt x="1218" y="0"/>
                  </a:moveTo>
                  <a:lnTo>
                    <a:pt x="758" y="0"/>
                  </a:lnTo>
                  <a:lnTo>
                    <a:pt x="0" y="703"/>
                  </a:lnTo>
                  <a:lnTo>
                    <a:pt x="415" y="1088"/>
                  </a:lnTo>
                  <a:lnTo>
                    <a:pt x="1218" y="342"/>
                  </a:lnTo>
                  <a:lnTo>
                    <a:pt x="1218" y="0"/>
                  </a:lnTo>
                  <a:close/>
                </a:path>
              </a:pathLst>
            </a:custGeom>
            <a:solidFill>
              <a:schemeClr val="accent5"/>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grpSp>
      <p:grpSp>
        <p:nvGrpSpPr>
          <p:cNvPr id="16" name="Group 17"/>
          <p:cNvGrpSpPr>
            <a:grpSpLocks noChangeAspect="1"/>
          </p:cNvGrpSpPr>
          <p:nvPr userDrawn="1"/>
        </p:nvGrpSpPr>
        <p:grpSpPr bwMode="auto">
          <a:xfrm flipV="1">
            <a:off x="11459210" y="5628005"/>
            <a:ext cx="732790" cy="1229995"/>
            <a:chOff x="4556" y="0"/>
            <a:chExt cx="1219" cy="1834"/>
          </a:xfrm>
        </p:grpSpPr>
        <p:sp>
          <p:nvSpPr>
            <p:cNvPr id="17" name="AutoShape 16"/>
            <p:cNvSpPr>
              <a:spLocks noChangeAspect="1" noChangeArrowheads="1" noTextEdit="1"/>
            </p:cNvSpPr>
            <p:nvPr/>
          </p:nvSpPr>
          <p:spPr bwMode="auto">
            <a:xfrm>
              <a:off x="4556" y="0"/>
              <a:ext cx="1219" cy="18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18" name="Freeform 18"/>
            <p:cNvSpPr/>
            <p:nvPr/>
          </p:nvSpPr>
          <p:spPr bwMode="auto">
            <a:xfrm>
              <a:off x="4556" y="318"/>
              <a:ext cx="1218" cy="1516"/>
            </a:xfrm>
            <a:custGeom>
              <a:avLst/>
              <a:gdLst>
                <a:gd name="T0" fmla="*/ 1218 w 1218"/>
                <a:gd name="T1" fmla="*/ 746 h 1516"/>
                <a:gd name="T2" fmla="*/ 415 w 1218"/>
                <a:gd name="T3" fmla="*/ 0 h 1516"/>
                <a:gd name="T4" fmla="*/ 0 w 1218"/>
                <a:gd name="T5" fmla="*/ 385 h 1516"/>
                <a:gd name="T6" fmla="*/ 1218 w 1218"/>
                <a:gd name="T7" fmla="*/ 1516 h 1516"/>
                <a:gd name="T8" fmla="*/ 1218 w 1218"/>
                <a:gd name="T9" fmla="*/ 746 h 1516"/>
              </a:gdLst>
              <a:ahLst/>
              <a:cxnLst>
                <a:cxn ang="0">
                  <a:pos x="T0" y="T1"/>
                </a:cxn>
                <a:cxn ang="0">
                  <a:pos x="T2" y="T3"/>
                </a:cxn>
                <a:cxn ang="0">
                  <a:pos x="T4" y="T5"/>
                </a:cxn>
                <a:cxn ang="0">
                  <a:pos x="T6" y="T7"/>
                </a:cxn>
                <a:cxn ang="0">
                  <a:pos x="T8" y="T9"/>
                </a:cxn>
              </a:cxnLst>
              <a:rect l="0" t="0" r="r" b="b"/>
              <a:pathLst>
                <a:path w="1218" h="1516">
                  <a:moveTo>
                    <a:pt x="1218" y="746"/>
                  </a:moveTo>
                  <a:lnTo>
                    <a:pt x="415" y="0"/>
                  </a:lnTo>
                  <a:lnTo>
                    <a:pt x="0" y="385"/>
                  </a:lnTo>
                  <a:lnTo>
                    <a:pt x="1218" y="1516"/>
                  </a:lnTo>
                  <a:lnTo>
                    <a:pt x="1218" y="746"/>
                  </a:lnTo>
                  <a:close/>
                </a:path>
              </a:pathLst>
            </a:custGeom>
            <a:solidFill>
              <a:schemeClr val="accent5">
                <a:lumMod val="40000"/>
                <a:lumOff val="60000"/>
              </a:schemeClr>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19" name="Freeform 19"/>
            <p:cNvSpPr/>
            <p:nvPr/>
          </p:nvSpPr>
          <p:spPr bwMode="auto">
            <a:xfrm>
              <a:off x="4556" y="0"/>
              <a:ext cx="1218" cy="1088"/>
            </a:xfrm>
            <a:custGeom>
              <a:avLst/>
              <a:gdLst>
                <a:gd name="T0" fmla="*/ 1218 w 1218"/>
                <a:gd name="T1" fmla="*/ 0 h 1088"/>
                <a:gd name="T2" fmla="*/ 758 w 1218"/>
                <a:gd name="T3" fmla="*/ 0 h 1088"/>
                <a:gd name="T4" fmla="*/ 0 w 1218"/>
                <a:gd name="T5" fmla="*/ 703 h 1088"/>
                <a:gd name="T6" fmla="*/ 415 w 1218"/>
                <a:gd name="T7" fmla="*/ 1088 h 1088"/>
                <a:gd name="T8" fmla="*/ 1218 w 1218"/>
                <a:gd name="T9" fmla="*/ 342 h 1088"/>
                <a:gd name="T10" fmla="*/ 1218 w 1218"/>
                <a:gd name="T11" fmla="*/ 0 h 1088"/>
              </a:gdLst>
              <a:ahLst/>
              <a:cxnLst>
                <a:cxn ang="0">
                  <a:pos x="T0" y="T1"/>
                </a:cxn>
                <a:cxn ang="0">
                  <a:pos x="T2" y="T3"/>
                </a:cxn>
                <a:cxn ang="0">
                  <a:pos x="T4" y="T5"/>
                </a:cxn>
                <a:cxn ang="0">
                  <a:pos x="T6" y="T7"/>
                </a:cxn>
                <a:cxn ang="0">
                  <a:pos x="T8" y="T9"/>
                </a:cxn>
                <a:cxn ang="0">
                  <a:pos x="T10" y="T11"/>
                </a:cxn>
              </a:cxnLst>
              <a:rect l="0" t="0" r="r" b="b"/>
              <a:pathLst>
                <a:path w="1218" h="1088">
                  <a:moveTo>
                    <a:pt x="1218" y="0"/>
                  </a:moveTo>
                  <a:lnTo>
                    <a:pt x="758" y="0"/>
                  </a:lnTo>
                  <a:lnTo>
                    <a:pt x="0" y="703"/>
                  </a:lnTo>
                  <a:lnTo>
                    <a:pt x="415" y="1088"/>
                  </a:lnTo>
                  <a:lnTo>
                    <a:pt x="1218" y="342"/>
                  </a:lnTo>
                  <a:lnTo>
                    <a:pt x="1218" y="0"/>
                  </a:lnTo>
                  <a:close/>
                </a:path>
              </a:pathLst>
            </a:custGeom>
            <a:solidFill>
              <a:schemeClr val="accent5"/>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gr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节标题">
    <p:spTree>
      <p:nvGrpSpPr>
        <p:cNvPr id="1" name=""/>
        <p:cNvGrpSpPr/>
        <p:nvPr/>
      </p:nvGrpSpPr>
      <p:grpSpPr>
        <a:xfrm>
          <a:off x="0" y="0"/>
          <a:ext cx="0" cy="0"/>
          <a:chOff x="0" y="0"/>
          <a:chExt cx="0" cy="0"/>
        </a:xfrm>
      </p:grpSpPr>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53CA4D2E-5819-436B-B8AE-DA55B8E3BCD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1A9661CE-CC2B-496B-83F3-B5819E5165AC}" type="slidenum">
              <a:rPr lang="zh-CN" altLang="en-US" smtClean="0"/>
            </a:fld>
            <a:endParaRPr lang="zh-CN" alt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839788" y="2505075"/>
            <a:ext cx="5157787"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6172200" y="2505075"/>
            <a:ext cx="5183188"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53CA4D2E-5819-436B-B8AE-DA55B8E3BCD5}"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1A9661CE-CC2B-496B-83F3-B5819E5165AC}" type="slidenum">
              <a:rPr lang="zh-CN" altLang="en-US" smtClean="0"/>
            </a:fld>
            <a:endParaRPr lang="zh-CN" alt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53CA4D2E-5819-436B-B8AE-DA55B8E3BCD5}"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1A9661CE-CC2B-496B-83F3-B5819E5165AC}" type="slidenum">
              <a:rPr lang="zh-CN" altLang="en-US" smtClean="0"/>
            </a:fld>
            <a:endParaRPr lang="zh-CN" alt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CA4D2E-5819-436B-B8AE-DA55B8E3BCD5}"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1A9661CE-CC2B-496B-83F3-B5819E5165AC}"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节标题">
    <p:spTree>
      <p:nvGrpSpPr>
        <p:cNvPr id="1" name=""/>
        <p:cNvGrpSpPr/>
        <p:nvPr/>
      </p:nvGrpSpPr>
      <p:grpSpPr>
        <a:xfrm>
          <a:off x="0" y="0"/>
          <a:ext cx="0" cy="0"/>
          <a:chOff x="0" y="0"/>
          <a:chExt cx="0" cy="0"/>
        </a:xfrm>
      </p:grpSpPr>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53CA4D2E-5819-436B-B8AE-DA55B8E3BCD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1A9661CE-CC2B-496B-83F3-B5819E5165AC}" type="slidenum">
              <a:rPr lang="zh-CN" altLang="en-US" smtClean="0"/>
            </a:fld>
            <a:endParaRPr lang="zh-CN" alt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53CA4D2E-5819-436B-B8AE-DA55B8E3BCD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1A9661CE-CC2B-496B-83F3-B5819E5165AC}" type="slidenum">
              <a:rPr lang="zh-CN" altLang="en-US" smtClean="0"/>
            </a:fld>
            <a:endParaRPr lang="zh-CN" alt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CA4D2E-5819-436B-B8AE-DA55B8E3BCD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1A9661CE-CC2B-496B-83F3-B5819E5165AC}" type="slidenum">
              <a:rPr lang="zh-CN" altLang="en-US" smtClean="0"/>
            </a:fld>
            <a:endParaRPr lang="zh-CN" altLang="en-U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CA4D2E-5819-436B-B8AE-DA55B8E3BCD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1A9661CE-CC2B-496B-83F3-B5819E5165AC}" type="slidenum">
              <a:rPr lang="zh-CN" altLang="en-US" smtClean="0"/>
            </a:fld>
            <a:endParaRPr lang="zh-CN" altLang="en-U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标题幻灯片">
    <p:spTree>
      <p:nvGrpSpPr>
        <p:cNvPr id="1" name=""/>
        <p:cNvGrpSpPr/>
        <p:nvPr/>
      </p:nvGrpSpPr>
      <p:grpSpPr>
        <a:xfrm>
          <a:off x="0" y="0"/>
          <a:ext cx="0" cy="0"/>
          <a:chOff x="0" y="0"/>
          <a:chExt cx="0" cy="0"/>
        </a:xfrm>
      </p:grpSpPr>
      <p:grpSp>
        <p:nvGrpSpPr>
          <p:cNvPr id="7" name="组合 6"/>
          <p:cNvGrpSpPr/>
          <p:nvPr userDrawn="1"/>
        </p:nvGrpSpPr>
        <p:grpSpPr>
          <a:xfrm>
            <a:off x="19050" y="4608829"/>
            <a:ext cx="12192000" cy="2249806"/>
            <a:chOff x="0" y="3853542"/>
            <a:chExt cx="17140517" cy="3004458"/>
          </a:xfrm>
        </p:grpSpPr>
        <p:pic>
          <p:nvPicPr>
            <p:cNvPr id="8" name="图形 4"/>
            <p:cNvPicPr>
              <a:picLocks noChangeAspect="1"/>
            </p:cNvPicPr>
            <p:nvPr userDrawn="1"/>
          </p:nvPicPr>
          <p:blipFill>
            <a:blip r:embed="rId2">
              <a:duotone>
                <a:prstClr val="black"/>
                <a:schemeClr val="accent1">
                  <a:tint val="45000"/>
                  <a:satMod val="400000"/>
                </a:schemeClr>
              </a:duotone>
              <a:extLst>
                <a:ext uri="{96DAC541-7B7A-43D3-8B79-37D633B846F1}">
                  <asvg:svgBlip xmlns:asvg="http://schemas.microsoft.com/office/drawing/2016/SVG/main" r:embed="rId3"/>
                </a:ext>
              </a:extLst>
            </a:blip>
            <a:stretch>
              <a:fillRect/>
            </a:stretch>
          </p:blipFill>
          <p:spPr>
            <a:xfrm>
              <a:off x="0" y="4536977"/>
              <a:ext cx="3822860" cy="2321023"/>
            </a:xfrm>
            <a:prstGeom prst="rect">
              <a:avLst/>
            </a:prstGeom>
          </p:spPr>
        </p:pic>
        <p:pic>
          <p:nvPicPr>
            <p:cNvPr id="9" name="图形 5"/>
            <p:cNvPicPr>
              <a:picLocks noChangeAspect="1"/>
            </p:cNvPicPr>
            <p:nvPr userDrawn="1"/>
          </p:nvPicPr>
          <p:blipFill>
            <a:blip r:embed="rId2">
              <a:duotone>
                <a:prstClr val="black"/>
                <a:schemeClr val="accent1">
                  <a:tint val="45000"/>
                  <a:satMod val="400000"/>
                </a:schemeClr>
              </a:duotone>
              <a:extLst>
                <a:ext uri="{96DAC541-7B7A-43D3-8B79-37D633B846F1}">
                  <asvg:svgBlip xmlns:asvg="http://schemas.microsoft.com/office/drawing/2016/SVG/main" r:embed="rId3"/>
                </a:ext>
              </a:extLst>
            </a:blip>
            <a:stretch>
              <a:fillRect/>
            </a:stretch>
          </p:blipFill>
          <p:spPr>
            <a:xfrm>
              <a:off x="3822860" y="3853542"/>
              <a:ext cx="4948517" cy="3004458"/>
            </a:xfrm>
            <a:prstGeom prst="rect">
              <a:avLst/>
            </a:prstGeom>
          </p:spPr>
        </p:pic>
        <p:pic>
          <p:nvPicPr>
            <p:cNvPr id="10" name="图形 6"/>
            <p:cNvPicPr>
              <a:picLocks noChangeAspect="1"/>
            </p:cNvPicPr>
            <p:nvPr userDrawn="1"/>
          </p:nvPicPr>
          <p:blipFill>
            <a:blip r:embed="rId2">
              <a:duotone>
                <a:prstClr val="black"/>
                <a:schemeClr val="accent1">
                  <a:tint val="45000"/>
                  <a:satMod val="400000"/>
                </a:schemeClr>
              </a:duotone>
              <a:extLst>
                <a:ext uri="{96DAC541-7B7A-43D3-8B79-37D633B846F1}">
                  <asvg:svgBlip xmlns:asvg="http://schemas.microsoft.com/office/drawing/2016/SVG/main" r:embed="rId3"/>
                </a:ext>
              </a:extLst>
            </a:blip>
            <a:stretch>
              <a:fillRect/>
            </a:stretch>
          </p:blipFill>
          <p:spPr>
            <a:xfrm flipH="1">
              <a:off x="8771377" y="4781193"/>
              <a:ext cx="3420623" cy="2076807"/>
            </a:xfrm>
            <a:prstGeom prst="rect">
              <a:avLst/>
            </a:prstGeom>
          </p:spPr>
        </p:pic>
        <p:pic>
          <p:nvPicPr>
            <p:cNvPr id="11" name="图形 7"/>
            <p:cNvPicPr>
              <a:picLocks noChangeAspect="1"/>
            </p:cNvPicPr>
            <p:nvPr userDrawn="1"/>
          </p:nvPicPr>
          <p:blipFill>
            <a:blip r:embed="rId2">
              <a:duotone>
                <a:prstClr val="black"/>
                <a:schemeClr val="accent1">
                  <a:tint val="45000"/>
                  <a:satMod val="400000"/>
                </a:schemeClr>
              </a:duotone>
              <a:extLst>
                <a:ext uri="{96DAC541-7B7A-43D3-8B79-37D633B846F1}">
                  <asvg:svgBlip xmlns:asvg="http://schemas.microsoft.com/office/drawing/2016/SVG/main" r:embed="rId3"/>
                </a:ext>
              </a:extLst>
            </a:blip>
            <a:stretch>
              <a:fillRect/>
            </a:stretch>
          </p:blipFill>
          <p:spPr>
            <a:xfrm>
              <a:off x="12192000" y="3853542"/>
              <a:ext cx="4948517" cy="3004458"/>
            </a:xfrm>
            <a:prstGeom prst="rect">
              <a:avLst/>
            </a:prstGeom>
          </p:spPr>
        </p:pic>
      </p:grpSp>
      <p:sp>
        <p:nvSpPr>
          <p:cNvPr id="12" name="Freeform 13"/>
          <p:cNvSpPr/>
          <p:nvPr userDrawn="1"/>
        </p:nvSpPr>
        <p:spPr bwMode="auto">
          <a:xfrm>
            <a:off x="-16933" y="-1517"/>
            <a:ext cx="5080000" cy="4813300"/>
          </a:xfrm>
          <a:custGeom>
            <a:avLst/>
            <a:gdLst>
              <a:gd name="T0" fmla="*/ 2400 w 2400"/>
              <a:gd name="T1" fmla="*/ 0 h 2274"/>
              <a:gd name="T2" fmla="*/ 1578 w 2400"/>
              <a:gd name="T3" fmla="*/ 0 h 2274"/>
              <a:gd name="T4" fmla="*/ 0 w 2400"/>
              <a:gd name="T5" fmla="*/ 1459 h 2274"/>
              <a:gd name="T6" fmla="*/ 0 w 2400"/>
              <a:gd name="T7" fmla="*/ 2274 h 2274"/>
              <a:gd name="T8" fmla="*/ 2400 w 2400"/>
              <a:gd name="T9" fmla="*/ 27 h 2274"/>
              <a:gd name="T10" fmla="*/ 2400 w 2400"/>
              <a:gd name="T11" fmla="*/ 0 h 2274"/>
            </a:gdLst>
            <a:ahLst/>
            <a:cxnLst>
              <a:cxn ang="0">
                <a:pos x="T0" y="T1"/>
              </a:cxn>
              <a:cxn ang="0">
                <a:pos x="T2" y="T3"/>
              </a:cxn>
              <a:cxn ang="0">
                <a:pos x="T4" y="T5"/>
              </a:cxn>
              <a:cxn ang="0">
                <a:pos x="T6" y="T7"/>
              </a:cxn>
              <a:cxn ang="0">
                <a:pos x="T8" y="T9"/>
              </a:cxn>
              <a:cxn ang="0">
                <a:pos x="T10" y="T11"/>
              </a:cxn>
            </a:cxnLst>
            <a:rect l="0" t="0" r="r" b="b"/>
            <a:pathLst>
              <a:path w="2400" h="2274">
                <a:moveTo>
                  <a:pt x="2400" y="0"/>
                </a:moveTo>
                <a:lnTo>
                  <a:pt x="1578" y="0"/>
                </a:lnTo>
                <a:lnTo>
                  <a:pt x="0" y="1459"/>
                </a:lnTo>
                <a:lnTo>
                  <a:pt x="0" y="2274"/>
                </a:lnTo>
                <a:lnTo>
                  <a:pt x="2400" y="27"/>
                </a:lnTo>
                <a:lnTo>
                  <a:pt x="2400" y="0"/>
                </a:lnTo>
                <a:close/>
              </a:path>
            </a:pathLst>
          </a:custGeom>
          <a:solidFill>
            <a:schemeClr val="accent5">
              <a:lumMod val="40000"/>
              <a:lumOff val="60000"/>
              <a:alpha val="28000"/>
            </a:schemeClr>
          </a:solidFill>
          <a:ln>
            <a:noFill/>
          </a:ln>
        </p:spPr>
        <p:txBody>
          <a:bodyPr vert="horz" wrap="square" lIns="121920" tIns="60960" rIns="121920" bIns="60960" numCol="1" anchor="t" anchorCtr="0" compatLnSpc="1"/>
          <a:lstStyle/>
          <a:p>
            <a:endParaRPr lang="zh-CN" altLang="en-US" sz="2400">
              <a:cs typeface="+mn-ea"/>
              <a:sym typeface="+mn-lt"/>
            </a:endParaRPr>
          </a:p>
        </p:txBody>
      </p:sp>
      <p:sp>
        <p:nvSpPr>
          <p:cNvPr id="18" name="Freeform 5"/>
          <p:cNvSpPr/>
          <p:nvPr userDrawn="1"/>
        </p:nvSpPr>
        <p:spPr bwMode="auto">
          <a:xfrm>
            <a:off x="-16933" y="-1518"/>
            <a:ext cx="5659967" cy="6115051"/>
          </a:xfrm>
          <a:custGeom>
            <a:avLst/>
            <a:gdLst>
              <a:gd name="T0" fmla="*/ 2236 w 2674"/>
              <a:gd name="T1" fmla="*/ 2889 h 2889"/>
              <a:gd name="T2" fmla="*/ 2674 w 2674"/>
              <a:gd name="T3" fmla="*/ 2483 h 2889"/>
              <a:gd name="T4" fmla="*/ 0 w 2674"/>
              <a:gd name="T5" fmla="*/ 0 h 2889"/>
              <a:gd name="T6" fmla="*/ 0 w 2674"/>
              <a:gd name="T7" fmla="*/ 814 h 2889"/>
              <a:gd name="T8" fmla="*/ 2236 w 2674"/>
              <a:gd name="T9" fmla="*/ 2889 h 2889"/>
            </a:gdLst>
            <a:ahLst/>
            <a:cxnLst>
              <a:cxn ang="0">
                <a:pos x="T0" y="T1"/>
              </a:cxn>
              <a:cxn ang="0">
                <a:pos x="T2" y="T3"/>
              </a:cxn>
              <a:cxn ang="0">
                <a:pos x="T4" y="T5"/>
              </a:cxn>
              <a:cxn ang="0">
                <a:pos x="T6" y="T7"/>
              </a:cxn>
              <a:cxn ang="0">
                <a:pos x="T8" y="T9"/>
              </a:cxn>
            </a:cxnLst>
            <a:rect l="0" t="0" r="r" b="b"/>
            <a:pathLst>
              <a:path w="2674" h="2889">
                <a:moveTo>
                  <a:pt x="2236" y="2889"/>
                </a:moveTo>
                <a:lnTo>
                  <a:pt x="2674" y="2483"/>
                </a:lnTo>
                <a:lnTo>
                  <a:pt x="0" y="0"/>
                </a:lnTo>
                <a:lnTo>
                  <a:pt x="0" y="814"/>
                </a:lnTo>
                <a:lnTo>
                  <a:pt x="2236" y="2889"/>
                </a:lnTo>
                <a:close/>
              </a:path>
            </a:pathLst>
          </a:custGeom>
          <a:solidFill>
            <a:schemeClr val="accent5"/>
          </a:solidFill>
          <a:ln>
            <a:noFill/>
          </a:ln>
        </p:spPr>
        <p:txBody>
          <a:bodyPr vert="horz" wrap="square" lIns="121920" tIns="60960" rIns="121920" bIns="60960" numCol="1" anchor="t" anchorCtr="0" compatLnSpc="1"/>
          <a:lstStyle/>
          <a:p>
            <a:endParaRPr lang="zh-CN" altLang="en-US" sz="2400">
              <a:cs typeface="+mn-ea"/>
              <a:sym typeface="+mn-lt"/>
            </a:endParaRPr>
          </a:p>
        </p:txBody>
      </p:sp>
      <p:sp>
        <p:nvSpPr>
          <p:cNvPr id="19" name="Freeform 6"/>
          <p:cNvSpPr/>
          <p:nvPr userDrawn="1"/>
        </p:nvSpPr>
        <p:spPr bwMode="auto">
          <a:xfrm>
            <a:off x="2059518" y="4392684"/>
            <a:ext cx="3583517" cy="2465917"/>
          </a:xfrm>
          <a:custGeom>
            <a:avLst/>
            <a:gdLst>
              <a:gd name="T0" fmla="*/ 876 w 1693"/>
              <a:gd name="T1" fmla="*/ 1165 h 1165"/>
              <a:gd name="T2" fmla="*/ 1693 w 1693"/>
              <a:gd name="T3" fmla="*/ 407 h 1165"/>
              <a:gd name="T4" fmla="*/ 1255 w 1693"/>
              <a:gd name="T5" fmla="*/ 0 h 1165"/>
              <a:gd name="T6" fmla="*/ 0 w 1693"/>
              <a:gd name="T7" fmla="*/ 1165 h 1165"/>
              <a:gd name="T8" fmla="*/ 876 w 1693"/>
              <a:gd name="T9" fmla="*/ 1165 h 1165"/>
            </a:gdLst>
            <a:ahLst/>
            <a:cxnLst>
              <a:cxn ang="0">
                <a:pos x="T0" y="T1"/>
              </a:cxn>
              <a:cxn ang="0">
                <a:pos x="T2" y="T3"/>
              </a:cxn>
              <a:cxn ang="0">
                <a:pos x="T4" y="T5"/>
              </a:cxn>
              <a:cxn ang="0">
                <a:pos x="T6" y="T7"/>
              </a:cxn>
              <a:cxn ang="0">
                <a:pos x="T8" y="T9"/>
              </a:cxn>
            </a:cxnLst>
            <a:rect l="0" t="0" r="r" b="b"/>
            <a:pathLst>
              <a:path w="1693" h="1165">
                <a:moveTo>
                  <a:pt x="876" y="1165"/>
                </a:moveTo>
                <a:lnTo>
                  <a:pt x="1693" y="407"/>
                </a:lnTo>
                <a:lnTo>
                  <a:pt x="1255" y="0"/>
                </a:lnTo>
                <a:lnTo>
                  <a:pt x="0" y="1165"/>
                </a:lnTo>
                <a:lnTo>
                  <a:pt x="876" y="1165"/>
                </a:lnTo>
                <a:close/>
              </a:path>
            </a:pathLst>
          </a:custGeom>
          <a:solidFill>
            <a:schemeClr val="accent5">
              <a:lumMod val="40000"/>
              <a:lumOff val="60000"/>
            </a:schemeClr>
          </a:solidFill>
          <a:ln>
            <a:noFill/>
          </a:ln>
        </p:spPr>
        <p:txBody>
          <a:bodyPr vert="horz" wrap="square" lIns="121920" tIns="60960" rIns="121920" bIns="60960" numCol="1" anchor="t" anchorCtr="0" compatLnSpc="1"/>
          <a:lstStyle/>
          <a:p>
            <a:endParaRPr lang="zh-CN" altLang="en-US" sz="2400">
              <a:cs typeface="+mn-ea"/>
              <a:sym typeface="+mn-lt"/>
            </a:endParaRPr>
          </a:p>
        </p:txBody>
      </p:sp>
      <p:sp>
        <p:nvSpPr>
          <p:cNvPr id="20" name="Freeform 14"/>
          <p:cNvSpPr/>
          <p:nvPr userDrawn="1"/>
        </p:nvSpPr>
        <p:spPr bwMode="auto">
          <a:xfrm>
            <a:off x="-16933" y="-1517"/>
            <a:ext cx="5080000" cy="4813300"/>
          </a:xfrm>
          <a:custGeom>
            <a:avLst/>
            <a:gdLst>
              <a:gd name="T0" fmla="*/ 2400 w 2400"/>
              <a:gd name="T1" fmla="*/ 0 h 2274"/>
              <a:gd name="T2" fmla="*/ 1578 w 2400"/>
              <a:gd name="T3" fmla="*/ 0 h 2274"/>
              <a:gd name="T4" fmla="*/ 0 w 2400"/>
              <a:gd name="T5" fmla="*/ 1459 h 2274"/>
              <a:gd name="T6" fmla="*/ 0 w 2400"/>
              <a:gd name="T7" fmla="*/ 2274 h 2274"/>
              <a:gd name="T8" fmla="*/ 2400 w 2400"/>
              <a:gd name="T9" fmla="*/ 27 h 2274"/>
              <a:gd name="T10" fmla="*/ 2400 w 2400"/>
              <a:gd name="T11" fmla="*/ 0 h 2274"/>
            </a:gdLst>
            <a:ahLst/>
            <a:cxnLst>
              <a:cxn ang="0">
                <a:pos x="T0" y="T1"/>
              </a:cxn>
              <a:cxn ang="0">
                <a:pos x="T2" y="T3"/>
              </a:cxn>
              <a:cxn ang="0">
                <a:pos x="T4" y="T5"/>
              </a:cxn>
              <a:cxn ang="0">
                <a:pos x="T6" y="T7"/>
              </a:cxn>
              <a:cxn ang="0">
                <a:pos x="T8" y="T9"/>
              </a:cxn>
              <a:cxn ang="0">
                <a:pos x="T10" y="T11"/>
              </a:cxn>
            </a:cxnLst>
            <a:rect l="0" t="0" r="r" b="b"/>
            <a:pathLst>
              <a:path w="2400" h="2274">
                <a:moveTo>
                  <a:pt x="2400" y="0"/>
                </a:moveTo>
                <a:lnTo>
                  <a:pt x="1578" y="0"/>
                </a:lnTo>
                <a:lnTo>
                  <a:pt x="0" y="1459"/>
                </a:lnTo>
                <a:lnTo>
                  <a:pt x="0" y="2274"/>
                </a:lnTo>
                <a:lnTo>
                  <a:pt x="2400" y="27"/>
                </a:lnTo>
                <a:lnTo>
                  <a:pt x="240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zh-CN" altLang="en-US" sz="2400">
              <a:cs typeface="+mn-ea"/>
              <a:sym typeface="+mn-lt"/>
            </a:endParaRPr>
          </a:p>
        </p:txBody>
      </p:sp>
      <p:grpSp>
        <p:nvGrpSpPr>
          <p:cNvPr id="21" name="Group 17"/>
          <p:cNvGrpSpPr>
            <a:grpSpLocks noChangeAspect="1"/>
          </p:cNvGrpSpPr>
          <p:nvPr userDrawn="1"/>
        </p:nvGrpSpPr>
        <p:grpSpPr bwMode="auto">
          <a:xfrm>
            <a:off x="9643534" y="601"/>
            <a:ext cx="2580217" cy="3881967"/>
            <a:chOff x="4556" y="0"/>
            <a:chExt cx="1219" cy="1834"/>
          </a:xfrm>
        </p:grpSpPr>
        <p:sp>
          <p:nvSpPr>
            <p:cNvPr id="22" name="AutoShape 16"/>
            <p:cNvSpPr>
              <a:spLocks noChangeAspect="1" noChangeArrowheads="1" noTextEdit="1"/>
            </p:cNvSpPr>
            <p:nvPr/>
          </p:nvSpPr>
          <p:spPr bwMode="auto">
            <a:xfrm>
              <a:off x="4556" y="0"/>
              <a:ext cx="1219" cy="18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21920" tIns="60960" rIns="121920" bIns="60960" numCol="1" anchor="t" anchorCtr="0" compatLnSpc="1"/>
            <a:lstStyle/>
            <a:p>
              <a:endParaRPr lang="zh-CN" altLang="en-US" sz="2400">
                <a:cs typeface="+mn-ea"/>
                <a:sym typeface="+mn-lt"/>
              </a:endParaRPr>
            </a:p>
          </p:txBody>
        </p:sp>
        <p:sp>
          <p:nvSpPr>
            <p:cNvPr id="23" name="Freeform 18"/>
            <p:cNvSpPr/>
            <p:nvPr/>
          </p:nvSpPr>
          <p:spPr bwMode="auto">
            <a:xfrm>
              <a:off x="4556" y="318"/>
              <a:ext cx="1218" cy="1516"/>
            </a:xfrm>
            <a:custGeom>
              <a:avLst/>
              <a:gdLst>
                <a:gd name="T0" fmla="*/ 1218 w 1218"/>
                <a:gd name="T1" fmla="*/ 746 h 1516"/>
                <a:gd name="T2" fmla="*/ 415 w 1218"/>
                <a:gd name="T3" fmla="*/ 0 h 1516"/>
                <a:gd name="T4" fmla="*/ 0 w 1218"/>
                <a:gd name="T5" fmla="*/ 385 h 1516"/>
                <a:gd name="T6" fmla="*/ 1218 w 1218"/>
                <a:gd name="T7" fmla="*/ 1516 h 1516"/>
                <a:gd name="T8" fmla="*/ 1218 w 1218"/>
                <a:gd name="T9" fmla="*/ 746 h 1516"/>
              </a:gdLst>
              <a:ahLst/>
              <a:cxnLst>
                <a:cxn ang="0">
                  <a:pos x="T0" y="T1"/>
                </a:cxn>
                <a:cxn ang="0">
                  <a:pos x="T2" y="T3"/>
                </a:cxn>
                <a:cxn ang="0">
                  <a:pos x="T4" y="T5"/>
                </a:cxn>
                <a:cxn ang="0">
                  <a:pos x="T6" y="T7"/>
                </a:cxn>
                <a:cxn ang="0">
                  <a:pos x="T8" y="T9"/>
                </a:cxn>
              </a:cxnLst>
              <a:rect l="0" t="0" r="r" b="b"/>
              <a:pathLst>
                <a:path w="1218" h="1516">
                  <a:moveTo>
                    <a:pt x="1218" y="746"/>
                  </a:moveTo>
                  <a:lnTo>
                    <a:pt x="415" y="0"/>
                  </a:lnTo>
                  <a:lnTo>
                    <a:pt x="0" y="385"/>
                  </a:lnTo>
                  <a:lnTo>
                    <a:pt x="1218" y="1516"/>
                  </a:lnTo>
                  <a:lnTo>
                    <a:pt x="1218" y="746"/>
                  </a:lnTo>
                  <a:close/>
                </a:path>
              </a:pathLst>
            </a:custGeom>
            <a:solidFill>
              <a:schemeClr val="accent5"/>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zh-CN" altLang="en-US" sz="2400">
                <a:cs typeface="+mn-ea"/>
                <a:sym typeface="+mn-lt"/>
              </a:endParaRPr>
            </a:p>
          </p:txBody>
        </p:sp>
        <p:sp>
          <p:nvSpPr>
            <p:cNvPr id="24" name="Freeform 19"/>
            <p:cNvSpPr/>
            <p:nvPr/>
          </p:nvSpPr>
          <p:spPr bwMode="auto">
            <a:xfrm>
              <a:off x="4556" y="0"/>
              <a:ext cx="1218" cy="1088"/>
            </a:xfrm>
            <a:custGeom>
              <a:avLst/>
              <a:gdLst>
                <a:gd name="T0" fmla="*/ 1218 w 1218"/>
                <a:gd name="T1" fmla="*/ 0 h 1088"/>
                <a:gd name="T2" fmla="*/ 758 w 1218"/>
                <a:gd name="T3" fmla="*/ 0 h 1088"/>
                <a:gd name="T4" fmla="*/ 0 w 1218"/>
                <a:gd name="T5" fmla="*/ 703 h 1088"/>
                <a:gd name="T6" fmla="*/ 415 w 1218"/>
                <a:gd name="T7" fmla="*/ 1088 h 1088"/>
                <a:gd name="T8" fmla="*/ 1218 w 1218"/>
                <a:gd name="T9" fmla="*/ 342 h 1088"/>
                <a:gd name="T10" fmla="*/ 1218 w 1218"/>
                <a:gd name="T11" fmla="*/ 0 h 1088"/>
              </a:gdLst>
              <a:ahLst/>
              <a:cxnLst>
                <a:cxn ang="0">
                  <a:pos x="T0" y="T1"/>
                </a:cxn>
                <a:cxn ang="0">
                  <a:pos x="T2" y="T3"/>
                </a:cxn>
                <a:cxn ang="0">
                  <a:pos x="T4" y="T5"/>
                </a:cxn>
                <a:cxn ang="0">
                  <a:pos x="T6" y="T7"/>
                </a:cxn>
                <a:cxn ang="0">
                  <a:pos x="T8" y="T9"/>
                </a:cxn>
                <a:cxn ang="0">
                  <a:pos x="T10" y="T11"/>
                </a:cxn>
              </a:cxnLst>
              <a:rect l="0" t="0" r="r" b="b"/>
              <a:pathLst>
                <a:path w="1218" h="1088">
                  <a:moveTo>
                    <a:pt x="1218" y="0"/>
                  </a:moveTo>
                  <a:lnTo>
                    <a:pt x="758" y="0"/>
                  </a:lnTo>
                  <a:lnTo>
                    <a:pt x="0" y="703"/>
                  </a:lnTo>
                  <a:lnTo>
                    <a:pt x="415" y="1088"/>
                  </a:lnTo>
                  <a:lnTo>
                    <a:pt x="1218" y="342"/>
                  </a:lnTo>
                  <a:lnTo>
                    <a:pt x="1218" y="0"/>
                  </a:lnTo>
                  <a:close/>
                </a:path>
              </a:pathLst>
            </a:custGeom>
            <a:solidFill>
              <a:schemeClr val="accent5">
                <a:lumMod val="40000"/>
                <a:lumOff val="60000"/>
              </a:schemeClr>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zh-CN" altLang="en-US" sz="2400">
                <a:cs typeface="+mn-ea"/>
                <a:sym typeface="+mn-lt"/>
              </a:endParaRPr>
            </a:p>
          </p:txBody>
        </p:sp>
      </p:grpSp>
    </p:spTree>
  </p:cSld>
  <p:clrMapOvr>
    <a:masterClrMapping/>
  </p:clrMapOvr>
  <mc:AlternateContent xmlns:mc="http://schemas.openxmlformats.org/markup-compatibility/2006">
    <mc:Choice xmlns:p14="http://schemas.microsoft.com/office/powerpoint/2010/main"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wipe(left)">
                                          <p:cBhvr>
                                            <p:cTn id="7" dur="500"/>
                                            <p:tgtEl>
                                              <p:spTgt spid="18"/>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19"/>
                                            </p:tgtEl>
                                            <p:attrNameLst>
                                              <p:attrName>style.visibility</p:attrName>
                                            </p:attrNameLst>
                                          </p:cBhvr>
                                          <p:to>
                                            <p:strVal val="visible"/>
                                          </p:to>
                                        </p:set>
                                        <p:animEffect transition="in" filter="wipe(left)">
                                          <p:cBhvr>
                                            <p:cTn id="10" dur="500"/>
                                            <p:tgtEl>
                                              <p:spTgt spid="19"/>
                                            </p:tgtEl>
                                          </p:cBhvr>
                                        </p:animEffect>
                                      </p:childTnLst>
                                    </p:cTn>
                                  </p:par>
                                </p:childTnLst>
                              </p:cTn>
                            </p:par>
                            <p:par>
                              <p:cTn id="11" fill="hold">
                                <p:stCondLst>
                                  <p:cond delay="500"/>
                                </p:stCondLst>
                                <p:childTnLst>
                                  <p:par>
                                    <p:cTn id="12" presetID="22" presetClass="entr" presetSubtype="1" fill="hold" grpId="0" nodeType="afterEffect">
                                      <p:stCondLst>
                                        <p:cond delay="0"/>
                                      </p:stCondLst>
                                      <p:childTnLst>
                                        <p:set>
                                          <p:cBhvr>
                                            <p:cTn id="13" dur="1" fill="hold">
                                              <p:stCondLst>
                                                <p:cond delay="0"/>
                                              </p:stCondLst>
                                            </p:cTn>
                                            <p:tgtEl>
                                              <p:spTgt spid="12"/>
                                            </p:tgtEl>
                                            <p:attrNameLst>
                                              <p:attrName>style.visibility</p:attrName>
                                            </p:attrNameLst>
                                          </p:cBhvr>
                                          <p:to>
                                            <p:strVal val="visible"/>
                                          </p:to>
                                        </p:set>
                                        <p:animEffect transition="in" filter="wipe(up)">
                                          <p:cBhvr>
                                            <p:cTn id="14" dur="500"/>
                                            <p:tgtEl>
                                              <p:spTgt spid="12"/>
                                            </p:tgtEl>
                                          </p:cBhvr>
                                        </p:animEffect>
                                      </p:childTnLst>
                                    </p:cTn>
                                  </p:par>
                                </p:childTnLst>
                              </p:cTn>
                            </p:par>
                            <p:par>
                              <p:cTn id="15" fill="hold">
                                <p:stCondLst>
                                  <p:cond delay="1000"/>
                                </p:stCondLst>
                                <p:childTnLst>
                                  <p:par>
                                    <p:cTn id="16" presetID="2" presetClass="entr" presetSubtype="2" fill="hold" nodeType="afterEffect" p14:presetBounceEnd="20000">
                                      <p:stCondLst>
                                        <p:cond delay="0"/>
                                      </p:stCondLst>
                                      <p:childTnLst>
                                        <p:set>
                                          <p:cBhvr>
                                            <p:cTn id="17" dur="1" fill="hold">
                                              <p:stCondLst>
                                                <p:cond delay="0"/>
                                              </p:stCondLst>
                                            </p:cTn>
                                            <p:tgtEl>
                                              <p:spTgt spid="21"/>
                                            </p:tgtEl>
                                            <p:attrNameLst>
                                              <p:attrName>style.visibility</p:attrName>
                                            </p:attrNameLst>
                                          </p:cBhvr>
                                          <p:to>
                                            <p:strVal val="visible"/>
                                          </p:to>
                                        </p:set>
                                        <p:anim calcmode="lin" valueType="num" p14:bounceEnd="20000">
                                          <p:cBhvr additive="base">
                                            <p:cTn id="18" dur="500" fill="hold"/>
                                            <p:tgtEl>
                                              <p:spTgt spid="21"/>
                                            </p:tgtEl>
                                            <p:attrNameLst>
                                              <p:attrName>ppt_x</p:attrName>
                                            </p:attrNameLst>
                                          </p:cBhvr>
                                          <p:tavLst>
                                            <p:tav tm="0">
                                              <p:val>
                                                <p:strVal val="1+#ppt_w/2"/>
                                              </p:val>
                                            </p:tav>
                                            <p:tav tm="100000">
                                              <p:val>
                                                <p:strVal val="#ppt_x"/>
                                              </p:val>
                                            </p:tav>
                                          </p:tavLst>
                                        </p:anim>
                                        <p:anim calcmode="lin" valueType="num" p14:bounceEnd="20000">
                                          <p:cBhvr additive="base">
                                            <p:cTn id="19" dur="500" fill="hold"/>
                                            <p:tgtEl>
                                              <p:spTgt spid="2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bldLvl="0" animBg="1"/>
          <p:bldP spid="18" grpId="0" bldLvl="0" animBg="1"/>
          <p:bldP spid="19" grpId="0" bldLvl="0" animBg="1"/>
        </p:bldLst>
      </p:timing>
    </mc:Choice>
    <mc:Fallback>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wipe(left)">
                                          <p:cBhvr>
                                            <p:cTn id="7" dur="500"/>
                                            <p:tgtEl>
                                              <p:spTgt spid="18"/>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19"/>
                                            </p:tgtEl>
                                            <p:attrNameLst>
                                              <p:attrName>style.visibility</p:attrName>
                                            </p:attrNameLst>
                                          </p:cBhvr>
                                          <p:to>
                                            <p:strVal val="visible"/>
                                          </p:to>
                                        </p:set>
                                        <p:animEffect transition="in" filter="wipe(left)">
                                          <p:cBhvr>
                                            <p:cTn id="10" dur="500"/>
                                            <p:tgtEl>
                                              <p:spTgt spid="19"/>
                                            </p:tgtEl>
                                          </p:cBhvr>
                                        </p:animEffect>
                                      </p:childTnLst>
                                    </p:cTn>
                                  </p:par>
                                </p:childTnLst>
                              </p:cTn>
                            </p:par>
                            <p:par>
                              <p:cTn id="11" fill="hold">
                                <p:stCondLst>
                                  <p:cond delay="500"/>
                                </p:stCondLst>
                                <p:childTnLst>
                                  <p:par>
                                    <p:cTn id="12" presetID="22" presetClass="entr" presetSubtype="1" fill="hold" grpId="0" nodeType="afterEffect">
                                      <p:stCondLst>
                                        <p:cond delay="0"/>
                                      </p:stCondLst>
                                      <p:childTnLst>
                                        <p:set>
                                          <p:cBhvr>
                                            <p:cTn id="13" dur="1" fill="hold">
                                              <p:stCondLst>
                                                <p:cond delay="0"/>
                                              </p:stCondLst>
                                            </p:cTn>
                                            <p:tgtEl>
                                              <p:spTgt spid="12"/>
                                            </p:tgtEl>
                                            <p:attrNameLst>
                                              <p:attrName>style.visibility</p:attrName>
                                            </p:attrNameLst>
                                          </p:cBhvr>
                                          <p:to>
                                            <p:strVal val="visible"/>
                                          </p:to>
                                        </p:set>
                                        <p:animEffect transition="in" filter="wipe(up)">
                                          <p:cBhvr>
                                            <p:cTn id="14" dur="500"/>
                                            <p:tgtEl>
                                              <p:spTgt spid="12"/>
                                            </p:tgtEl>
                                          </p:cBhvr>
                                        </p:animEffect>
                                      </p:childTnLst>
                                    </p:cTn>
                                  </p:par>
                                </p:childTnLst>
                              </p:cTn>
                            </p:par>
                            <p:par>
                              <p:cTn id="15" fill="hold">
                                <p:stCondLst>
                                  <p:cond delay="1000"/>
                                </p:stCondLst>
                                <p:childTnLst>
                                  <p:par>
                                    <p:cTn id="16" presetID="2" presetClass="entr" presetSubtype="2" fill="hold" nodeType="afterEffect">
                                      <p:stCondLst>
                                        <p:cond delay="0"/>
                                      </p:stCondLst>
                                      <p:childTnLst>
                                        <p:set>
                                          <p:cBhvr>
                                            <p:cTn id="17" dur="1" fill="hold">
                                              <p:stCondLst>
                                                <p:cond delay="0"/>
                                              </p:stCondLst>
                                            </p:cTn>
                                            <p:tgtEl>
                                              <p:spTgt spid="21"/>
                                            </p:tgtEl>
                                            <p:attrNameLst>
                                              <p:attrName>style.visibility</p:attrName>
                                            </p:attrNameLst>
                                          </p:cBhvr>
                                          <p:to>
                                            <p:strVal val="visible"/>
                                          </p:to>
                                        </p:set>
                                        <p:anim calcmode="lin" valueType="num">
                                          <p:cBhvr additive="base">
                                            <p:cTn id="18" dur="500" fill="hold"/>
                                            <p:tgtEl>
                                              <p:spTgt spid="21"/>
                                            </p:tgtEl>
                                            <p:attrNameLst>
                                              <p:attrName>ppt_x</p:attrName>
                                            </p:attrNameLst>
                                          </p:cBhvr>
                                          <p:tavLst>
                                            <p:tav tm="0">
                                              <p:val>
                                                <p:strVal val="1+#ppt_w/2"/>
                                              </p:val>
                                            </p:tav>
                                            <p:tav tm="100000">
                                              <p:val>
                                                <p:strVal val="#ppt_x"/>
                                              </p:val>
                                            </p:tav>
                                          </p:tavLst>
                                        </p:anim>
                                        <p:anim calcmode="lin" valueType="num">
                                          <p:cBhvr additive="base">
                                            <p:cTn id="19" dur="500" fill="hold"/>
                                            <p:tgtEl>
                                              <p:spTgt spid="2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bldLvl="0" animBg="1"/>
          <p:bldP spid="18" grpId="0" bldLvl="0" animBg="1"/>
          <p:bldP spid="19" grpId="0" bldLvl="0" animBg="1"/>
        </p:bldLst>
      </p:timing>
    </mc:Fallback>
  </mc:AlternateContent>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标题和内容">
    <p:spTree>
      <p:nvGrpSpPr>
        <p:cNvPr id="1" name=""/>
        <p:cNvGrpSpPr/>
        <p:nvPr/>
      </p:nvGrpSpPr>
      <p:grpSpPr>
        <a:xfrm>
          <a:off x="0" y="0"/>
          <a:ext cx="0" cy="0"/>
          <a:chOff x="0" y="0"/>
          <a:chExt cx="0" cy="0"/>
        </a:xfrm>
      </p:grpSpPr>
      <p:grpSp>
        <p:nvGrpSpPr>
          <p:cNvPr id="7" name="组合 6"/>
          <p:cNvGrpSpPr/>
          <p:nvPr userDrawn="1"/>
        </p:nvGrpSpPr>
        <p:grpSpPr>
          <a:xfrm>
            <a:off x="19050" y="4608829"/>
            <a:ext cx="12192000" cy="2249806"/>
            <a:chOff x="0" y="3853542"/>
            <a:chExt cx="17140517" cy="3004458"/>
          </a:xfrm>
        </p:grpSpPr>
        <p:pic>
          <p:nvPicPr>
            <p:cNvPr id="8" name="图形 4"/>
            <p:cNvPicPr>
              <a:picLocks noChangeAspect="1"/>
            </p:cNvPicPr>
            <p:nvPr userDrawn="1"/>
          </p:nvPicPr>
          <p:blipFill>
            <a:blip r:embed="rId2">
              <a:clrChange>
                <a:clrFrom>
                  <a:srgbClr val="000000">
                    <a:alpha val="0"/>
                  </a:srgbClr>
                </a:clrFrom>
                <a:clrTo>
                  <a:srgbClr val="000000">
                    <a:alpha val="0"/>
                  </a:srgbClr>
                </a:clrTo>
              </a:clrChange>
              <a:duotone>
                <a:prstClr val="black"/>
                <a:schemeClr val="accent1">
                  <a:tint val="45000"/>
                  <a:satMod val="400000"/>
                </a:schemeClr>
              </a:duotone>
              <a:extLst>
                <a:ext uri="{96DAC541-7B7A-43D3-8B79-37D633B846F1}">
                  <asvg:svgBlip xmlns:asvg="http://schemas.microsoft.com/office/drawing/2016/SVG/main" r:embed="rId3"/>
                </a:ext>
              </a:extLst>
            </a:blip>
            <a:stretch>
              <a:fillRect/>
            </a:stretch>
          </p:blipFill>
          <p:spPr>
            <a:xfrm>
              <a:off x="0" y="4536977"/>
              <a:ext cx="3822860" cy="2321023"/>
            </a:xfrm>
            <a:prstGeom prst="rect">
              <a:avLst/>
            </a:prstGeom>
          </p:spPr>
        </p:pic>
        <p:pic>
          <p:nvPicPr>
            <p:cNvPr id="9" name="图形 5"/>
            <p:cNvPicPr>
              <a:picLocks noChangeAspect="1"/>
            </p:cNvPicPr>
            <p:nvPr userDrawn="1"/>
          </p:nvPicPr>
          <p:blipFill>
            <a:blip r:embed="rId2">
              <a:clrChange>
                <a:clrFrom>
                  <a:srgbClr val="000000">
                    <a:alpha val="0"/>
                  </a:srgbClr>
                </a:clrFrom>
                <a:clrTo>
                  <a:srgbClr val="000000">
                    <a:alpha val="0"/>
                  </a:srgbClr>
                </a:clrTo>
              </a:clrChange>
              <a:duotone>
                <a:prstClr val="black"/>
                <a:schemeClr val="accent1">
                  <a:tint val="45000"/>
                  <a:satMod val="400000"/>
                </a:schemeClr>
              </a:duotone>
              <a:extLst>
                <a:ext uri="{96DAC541-7B7A-43D3-8B79-37D633B846F1}">
                  <asvg:svgBlip xmlns:asvg="http://schemas.microsoft.com/office/drawing/2016/SVG/main" r:embed="rId3"/>
                </a:ext>
              </a:extLst>
            </a:blip>
            <a:stretch>
              <a:fillRect/>
            </a:stretch>
          </p:blipFill>
          <p:spPr>
            <a:xfrm>
              <a:off x="3822860" y="3853542"/>
              <a:ext cx="4948517" cy="3004458"/>
            </a:xfrm>
            <a:prstGeom prst="rect">
              <a:avLst/>
            </a:prstGeom>
          </p:spPr>
        </p:pic>
        <p:pic>
          <p:nvPicPr>
            <p:cNvPr id="10" name="图形 6"/>
            <p:cNvPicPr>
              <a:picLocks noChangeAspect="1"/>
            </p:cNvPicPr>
            <p:nvPr userDrawn="1"/>
          </p:nvPicPr>
          <p:blipFill>
            <a:blip r:embed="rId2">
              <a:clrChange>
                <a:clrFrom>
                  <a:srgbClr val="000000">
                    <a:alpha val="0"/>
                  </a:srgbClr>
                </a:clrFrom>
                <a:clrTo>
                  <a:srgbClr val="000000">
                    <a:alpha val="0"/>
                  </a:srgbClr>
                </a:clrTo>
              </a:clrChange>
              <a:duotone>
                <a:prstClr val="black"/>
                <a:schemeClr val="accent1">
                  <a:tint val="45000"/>
                  <a:satMod val="400000"/>
                </a:schemeClr>
              </a:duotone>
              <a:extLst>
                <a:ext uri="{96DAC541-7B7A-43D3-8B79-37D633B846F1}">
                  <asvg:svgBlip xmlns:asvg="http://schemas.microsoft.com/office/drawing/2016/SVG/main" r:embed="rId3"/>
                </a:ext>
              </a:extLst>
            </a:blip>
            <a:stretch>
              <a:fillRect/>
            </a:stretch>
          </p:blipFill>
          <p:spPr>
            <a:xfrm flipH="1">
              <a:off x="8771377" y="4781193"/>
              <a:ext cx="3420623" cy="2076807"/>
            </a:xfrm>
            <a:prstGeom prst="rect">
              <a:avLst/>
            </a:prstGeom>
          </p:spPr>
        </p:pic>
        <p:pic>
          <p:nvPicPr>
            <p:cNvPr id="11" name="图形 7"/>
            <p:cNvPicPr>
              <a:picLocks noChangeAspect="1"/>
            </p:cNvPicPr>
            <p:nvPr userDrawn="1"/>
          </p:nvPicPr>
          <p:blipFill>
            <a:blip r:embed="rId2">
              <a:clrChange>
                <a:clrFrom>
                  <a:srgbClr val="000000">
                    <a:alpha val="0"/>
                  </a:srgbClr>
                </a:clrFrom>
                <a:clrTo>
                  <a:srgbClr val="000000">
                    <a:alpha val="0"/>
                  </a:srgbClr>
                </a:clrTo>
              </a:clrChange>
              <a:duotone>
                <a:prstClr val="black"/>
                <a:schemeClr val="accent1">
                  <a:tint val="45000"/>
                  <a:satMod val="400000"/>
                </a:schemeClr>
              </a:duotone>
              <a:extLst>
                <a:ext uri="{96DAC541-7B7A-43D3-8B79-37D633B846F1}">
                  <asvg:svgBlip xmlns:asvg="http://schemas.microsoft.com/office/drawing/2016/SVG/main" r:embed="rId3"/>
                </a:ext>
              </a:extLst>
            </a:blip>
            <a:stretch>
              <a:fillRect/>
            </a:stretch>
          </p:blipFill>
          <p:spPr>
            <a:xfrm>
              <a:off x="12192000" y="3853542"/>
              <a:ext cx="4948517" cy="3004458"/>
            </a:xfrm>
            <a:prstGeom prst="rect">
              <a:avLst/>
            </a:prstGeom>
          </p:spPr>
        </p:pic>
      </p:grpSp>
      <p:grpSp>
        <p:nvGrpSpPr>
          <p:cNvPr id="12" name="Group 17"/>
          <p:cNvGrpSpPr>
            <a:grpSpLocks noChangeAspect="1"/>
          </p:cNvGrpSpPr>
          <p:nvPr userDrawn="1"/>
        </p:nvGrpSpPr>
        <p:grpSpPr bwMode="auto">
          <a:xfrm flipH="1">
            <a:off x="-18415" y="-20955"/>
            <a:ext cx="651510" cy="973455"/>
            <a:chOff x="4556" y="0"/>
            <a:chExt cx="1219" cy="1834"/>
          </a:xfrm>
        </p:grpSpPr>
        <p:sp>
          <p:nvSpPr>
            <p:cNvPr id="13" name="AutoShape 16"/>
            <p:cNvSpPr>
              <a:spLocks noChangeAspect="1" noChangeArrowheads="1" noTextEdit="1"/>
            </p:cNvSpPr>
            <p:nvPr/>
          </p:nvSpPr>
          <p:spPr bwMode="auto">
            <a:xfrm>
              <a:off x="4556" y="0"/>
              <a:ext cx="1219" cy="18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14" name="Freeform 18"/>
            <p:cNvSpPr/>
            <p:nvPr/>
          </p:nvSpPr>
          <p:spPr bwMode="auto">
            <a:xfrm>
              <a:off x="4556" y="318"/>
              <a:ext cx="1218" cy="1516"/>
            </a:xfrm>
            <a:custGeom>
              <a:avLst/>
              <a:gdLst>
                <a:gd name="T0" fmla="*/ 1218 w 1218"/>
                <a:gd name="T1" fmla="*/ 746 h 1516"/>
                <a:gd name="T2" fmla="*/ 415 w 1218"/>
                <a:gd name="T3" fmla="*/ 0 h 1516"/>
                <a:gd name="T4" fmla="*/ 0 w 1218"/>
                <a:gd name="T5" fmla="*/ 385 h 1516"/>
                <a:gd name="T6" fmla="*/ 1218 w 1218"/>
                <a:gd name="T7" fmla="*/ 1516 h 1516"/>
                <a:gd name="T8" fmla="*/ 1218 w 1218"/>
                <a:gd name="T9" fmla="*/ 746 h 1516"/>
              </a:gdLst>
              <a:ahLst/>
              <a:cxnLst>
                <a:cxn ang="0">
                  <a:pos x="T0" y="T1"/>
                </a:cxn>
                <a:cxn ang="0">
                  <a:pos x="T2" y="T3"/>
                </a:cxn>
                <a:cxn ang="0">
                  <a:pos x="T4" y="T5"/>
                </a:cxn>
                <a:cxn ang="0">
                  <a:pos x="T6" y="T7"/>
                </a:cxn>
                <a:cxn ang="0">
                  <a:pos x="T8" y="T9"/>
                </a:cxn>
              </a:cxnLst>
              <a:rect l="0" t="0" r="r" b="b"/>
              <a:pathLst>
                <a:path w="1218" h="1516">
                  <a:moveTo>
                    <a:pt x="1218" y="746"/>
                  </a:moveTo>
                  <a:lnTo>
                    <a:pt x="415" y="0"/>
                  </a:lnTo>
                  <a:lnTo>
                    <a:pt x="0" y="385"/>
                  </a:lnTo>
                  <a:lnTo>
                    <a:pt x="1218" y="1516"/>
                  </a:lnTo>
                  <a:lnTo>
                    <a:pt x="1218" y="746"/>
                  </a:lnTo>
                  <a:close/>
                </a:path>
              </a:pathLst>
            </a:custGeom>
            <a:solidFill>
              <a:schemeClr val="accent5">
                <a:lumMod val="40000"/>
                <a:lumOff val="60000"/>
              </a:schemeClr>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15" name="Freeform 19"/>
            <p:cNvSpPr/>
            <p:nvPr/>
          </p:nvSpPr>
          <p:spPr bwMode="auto">
            <a:xfrm>
              <a:off x="4556" y="0"/>
              <a:ext cx="1218" cy="1088"/>
            </a:xfrm>
            <a:custGeom>
              <a:avLst/>
              <a:gdLst>
                <a:gd name="T0" fmla="*/ 1218 w 1218"/>
                <a:gd name="T1" fmla="*/ 0 h 1088"/>
                <a:gd name="T2" fmla="*/ 758 w 1218"/>
                <a:gd name="T3" fmla="*/ 0 h 1088"/>
                <a:gd name="T4" fmla="*/ 0 w 1218"/>
                <a:gd name="T5" fmla="*/ 703 h 1088"/>
                <a:gd name="T6" fmla="*/ 415 w 1218"/>
                <a:gd name="T7" fmla="*/ 1088 h 1088"/>
                <a:gd name="T8" fmla="*/ 1218 w 1218"/>
                <a:gd name="T9" fmla="*/ 342 h 1088"/>
                <a:gd name="T10" fmla="*/ 1218 w 1218"/>
                <a:gd name="T11" fmla="*/ 0 h 1088"/>
              </a:gdLst>
              <a:ahLst/>
              <a:cxnLst>
                <a:cxn ang="0">
                  <a:pos x="T0" y="T1"/>
                </a:cxn>
                <a:cxn ang="0">
                  <a:pos x="T2" y="T3"/>
                </a:cxn>
                <a:cxn ang="0">
                  <a:pos x="T4" y="T5"/>
                </a:cxn>
                <a:cxn ang="0">
                  <a:pos x="T6" y="T7"/>
                </a:cxn>
                <a:cxn ang="0">
                  <a:pos x="T8" y="T9"/>
                </a:cxn>
                <a:cxn ang="0">
                  <a:pos x="T10" y="T11"/>
                </a:cxn>
              </a:cxnLst>
              <a:rect l="0" t="0" r="r" b="b"/>
              <a:pathLst>
                <a:path w="1218" h="1088">
                  <a:moveTo>
                    <a:pt x="1218" y="0"/>
                  </a:moveTo>
                  <a:lnTo>
                    <a:pt x="758" y="0"/>
                  </a:lnTo>
                  <a:lnTo>
                    <a:pt x="0" y="703"/>
                  </a:lnTo>
                  <a:lnTo>
                    <a:pt x="415" y="1088"/>
                  </a:lnTo>
                  <a:lnTo>
                    <a:pt x="1218" y="342"/>
                  </a:lnTo>
                  <a:lnTo>
                    <a:pt x="1218" y="0"/>
                  </a:lnTo>
                  <a:close/>
                </a:path>
              </a:pathLst>
            </a:custGeom>
            <a:solidFill>
              <a:schemeClr val="accent5"/>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grpSp>
      <p:grpSp>
        <p:nvGrpSpPr>
          <p:cNvPr id="16" name="Group 17"/>
          <p:cNvGrpSpPr>
            <a:grpSpLocks noChangeAspect="1"/>
          </p:cNvGrpSpPr>
          <p:nvPr userDrawn="1"/>
        </p:nvGrpSpPr>
        <p:grpSpPr bwMode="auto">
          <a:xfrm flipV="1">
            <a:off x="11459210" y="5628005"/>
            <a:ext cx="732790" cy="1229995"/>
            <a:chOff x="4556" y="0"/>
            <a:chExt cx="1219" cy="1834"/>
          </a:xfrm>
        </p:grpSpPr>
        <p:sp>
          <p:nvSpPr>
            <p:cNvPr id="17" name="AutoShape 16"/>
            <p:cNvSpPr>
              <a:spLocks noChangeAspect="1" noChangeArrowheads="1" noTextEdit="1"/>
            </p:cNvSpPr>
            <p:nvPr/>
          </p:nvSpPr>
          <p:spPr bwMode="auto">
            <a:xfrm>
              <a:off x="4556" y="0"/>
              <a:ext cx="1219" cy="18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18" name="Freeform 18"/>
            <p:cNvSpPr/>
            <p:nvPr/>
          </p:nvSpPr>
          <p:spPr bwMode="auto">
            <a:xfrm>
              <a:off x="4556" y="318"/>
              <a:ext cx="1218" cy="1516"/>
            </a:xfrm>
            <a:custGeom>
              <a:avLst/>
              <a:gdLst>
                <a:gd name="T0" fmla="*/ 1218 w 1218"/>
                <a:gd name="T1" fmla="*/ 746 h 1516"/>
                <a:gd name="T2" fmla="*/ 415 w 1218"/>
                <a:gd name="T3" fmla="*/ 0 h 1516"/>
                <a:gd name="T4" fmla="*/ 0 w 1218"/>
                <a:gd name="T5" fmla="*/ 385 h 1516"/>
                <a:gd name="T6" fmla="*/ 1218 w 1218"/>
                <a:gd name="T7" fmla="*/ 1516 h 1516"/>
                <a:gd name="T8" fmla="*/ 1218 w 1218"/>
                <a:gd name="T9" fmla="*/ 746 h 1516"/>
              </a:gdLst>
              <a:ahLst/>
              <a:cxnLst>
                <a:cxn ang="0">
                  <a:pos x="T0" y="T1"/>
                </a:cxn>
                <a:cxn ang="0">
                  <a:pos x="T2" y="T3"/>
                </a:cxn>
                <a:cxn ang="0">
                  <a:pos x="T4" y="T5"/>
                </a:cxn>
                <a:cxn ang="0">
                  <a:pos x="T6" y="T7"/>
                </a:cxn>
                <a:cxn ang="0">
                  <a:pos x="T8" y="T9"/>
                </a:cxn>
              </a:cxnLst>
              <a:rect l="0" t="0" r="r" b="b"/>
              <a:pathLst>
                <a:path w="1218" h="1516">
                  <a:moveTo>
                    <a:pt x="1218" y="746"/>
                  </a:moveTo>
                  <a:lnTo>
                    <a:pt x="415" y="0"/>
                  </a:lnTo>
                  <a:lnTo>
                    <a:pt x="0" y="385"/>
                  </a:lnTo>
                  <a:lnTo>
                    <a:pt x="1218" y="1516"/>
                  </a:lnTo>
                  <a:lnTo>
                    <a:pt x="1218" y="746"/>
                  </a:lnTo>
                  <a:close/>
                </a:path>
              </a:pathLst>
            </a:custGeom>
            <a:solidFill>
              <a:schemeClr val="accent5">
                <a:lumMod val="40000"/>
                <a:lumOff val="60000"/>
              </a:schemeClr>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19" name="Freeform 19"/>
            <p:cNvSpPr/>
            <p:nvPr/>
          </p:nvSpPr>
          <p:spPr bwMode="auto">
            <a:xfrm>
              <a:off x="4556" y="0"/>
              <a:ext cx="1218" cy="1088"/>
            </a:xfrm>
            <a:custGeom>
              <a:avLst/>
              <a:gdLst>
                <a:gd name="T0" fmla="*/ 1218 w 1218"/>
                <a:gd name="T1" fmla="*/ 0 h 1088"/>
                <a:gd name="T2" fmla="*/ 758 w 1218"/>
                <a:gd name="T3" fmla="*/ 0 h 1088"/>
                <a:gd name="T4" fmla="*/ 0 w 1218"/>
                <a:gd name="T5" fmla="*/ 703 h 1088"/>
                <a:gd name="T6" fmla="*/ 415 w 1218"/>
                <a:gd name="T7" fmla="*/ 1088 h 1088"/>
                <a:gd name="T8" fmla="*/ 1218 w 1218"/>
                <a:gd name="T9" fmla="*/ 342 h 1088"/>
                <a:gd name="T10" fmla="*/ 1218 w 1218"/>
                <a:gd name="T11" fmla="*/ 0 h 1088"/>
              </a:gdLst>
              <a:ahLst/>
              <a:cxnLst>
                <a:cxn ang="0">
                  <a:pos x="T0" y="T1"/>
                </a:cxn>
                <a:cxn ang="0">
                  <a:pos x="T2" y="T3"/>
                </a:cxn>
                <a:cxn ang="0">
                  <a:pos x="T4" y="T5"/>
                </a:cxn>
                <a:cxn ang="0">
                  <a:pos x="T6" y="T7"/>
                </a:cxn>
                <a:cxn ang="0">
                  <a:pos x="T8" y="T9"/>
                </a:cxn>
                <a:cxn ang="0">
                  <a:pos x="T10" y="T11"/>
                </a:cxn>
              </a:cxnLst>
              <a:rect l="0" t="0" r="r" b="b"/>
              <a:pathLst>
                <a:path w="1218" h="1088">
                  <a:moveTo>
                    <a:pt x="1218" y="0"/>
                  </a:moveTo>
                  <a:lnTo>
                    <a:pt x="758" y="0"/>
                  </a:lnTo>
                  <a:lnTo>
                    <a:pt x="0" y="703"/>
                  </a:lnTo>
                  <a:lnTo>
                    <a:pt x="415" y="1088"/>
                  </a:lnTo>
                  <a:lnTo>
                    <a:pt x="1218" y="342"/>
                  </a:lnTo>
                  <a:lnTo>
                    <a:pt x="1218" y="0"/>
                  </a:lnTo>
                  <a:close/>
                </a:path>
              </a:pathLst>
            </a:custGeom>
            <a:solidFill>
              <a:schemeClr val="accent5"/>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gr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节标题">
    <p:spTree>
      <p:nvGrpSpPr>
        <p:cNvPr id="1" name=""/>
        <p:cNvGrpSpPr/>
        <p:nvPr/>
      </p:nvGrpSpPr>
      <p:grpSpPr>
        <a:xfrm>
          <a:off x="0" y="0"/>
          <a:ext cx="0" cy="0"/>
          <a:chOff x="0" y="0"/>
          <a:chExt cx="0" cy="0"/>
        </a:xfrm>
      </p:grpSpPr>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53CA4D2E-5819-436B-B8AE-DA55B8E3BCD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1A9661CE-CC2B-496B-83F3-B5819E5165AC}" type="slidenum">
              <a:rPr lang="zh-CN" altLang="en-US" smtClean="0"/>
            </a:fld>
            <a:endParaRPr lang="zh-CN" altLang="en-US"/>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839788" y="2505075"/>
            <a:ext cx="5157787"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6172200" y="2505075"/>
            <a:ext cx="5183188"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53CA4D2E-5819-436B-B8AE-DA55B8E3BCD5}"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1A9661CE-CC2B-496B-83F3-B5819E5165AC}" type="slidenum">
              <a:rPr lang="zh-CN" altLang="en-US" smtClean="0"/>
            </a:fld>
            <a:endParaRPr lang="zh-CN" altLang="en-US"/>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53CA4D2E-5819-436B-B8AE-DA55B8E3BCD5}"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1A9661CE-CC2B-496B-83F3-B5819E5165AC}"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53CA4D2E-5819-436B-B8AE-DA55B8E3BCD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1A9661CE-CC2B-496B-83F3-B5819E5165AC}" type="slidenum">
              <a:rPr lang="zh-CN" altLang="en-US" smtClean="0"/>
            </a:fld>
            <a:endParaRPr lang="zh-CN" alt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CA4D2E-5819-436B-B8AE-DA55B8E3BCD5}"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1A9661CE-CC2B-496B-83F3-B5819E5165AC}" type="slidenum">
              <a:rPr lang="zh-CN" altLang="en-US" smtClean="0"/>
            </a:fld>
            <a:endParaRPr lang="zh-CN" altLang="en-US"/>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53CA4D2E-5819-436B-B8AE-DA55B8E3BCD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1A9661CE-CC2B-496B-83F3-B5819E5165AC}" type="slidenum">
              <a:rPr lang="zh-CN" altLang="en-US" smtClean="0"/>
            </a:fld>
            <a:endParaRPr lang="zh-CN" altLang="en-US"/>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53CA4D2E-5819-436B-B8AE-DA55B8E3BCD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1A9661CE-CC2B-496B-83F3-B5819E5165AC}" type="slidenum">
              <a:rPr lang="zh-CN" altLang="en-US" smtClean="0"/>
            </a:fld>
            <a:endParaRPr lang="zh-CN" altLang="en-US"/>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CA4D2E-5819-436B-B8AE-DA55B8E3BCD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1A9661CE-CC2B-496B-83F3-B5819E5165AC}" type="slidenum">
              <a:rPr lang="zh-CN" altLang="en-US" smtClean="0"/>
            </a:fld>
            <a:endParaRPr lang="zh-CN" altLang="en-US"/>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CA4D2E-5819-436B-B8AE-DA55B8E3BCD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1A9661CE-CC2B-496B-83F3-B5819E5165AC}" type="slidenum">
              <a:rPr lang="zh-CN" altLang="en-US" smtClean="0"/>
            </a:fld>
            <a:endParaRPr lang="zh-CN" altLang="en-US"/>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标题幻灯片">
    <p:spTree>
      <p:nvGrpSpPr>
        <p:cNvPr id="1" name=""/>
        <p:cNvGrpSpPr/>
        <p:nvPr/>
      </p:nvGrpSpPr>
      <p:grpSpPr>
        <a:xfrm>
          <a:off x="0" y="0"/>
          <a:ext cx="0" cy="0"/>
          <a:chOff x="0" y="0"/>
          <a:chExt cx="0" cy="0"/>
        </a:xfrm>
      </p:grpSpPr>
      <p:grpSp>
        <p:nvGrpSpPr>
          <p:cNvPr id="7" name="组合 6"/>
          <p:cNvGrpSpPr/>
          <p:nvPr userDrawn="1"/>
        </p:nvGrpSpPr>
        <p:grpSpPr>
          <a:xfrm>
            <a:off x="19050" y="4608829"/>
            <a:ext cx="12192000" cy="2249806"/>
            <a:chOff x="0" y="3853542"/>
            <a:chExt cx="17140517" cy="3004458"/>
          </a:xfrm>
        </p:grpSpPr>
        <p:pic>
          <p:nvPicPr>
            <p:cNvPr id="8" name="图形 4"/>
            <p:cNvPicPr>
              <a:picLocks noChangeAspect="1"/>
            </p:cNvPicPr>
            <p:nvPr userDrawn="1"/>
          </p:nvPicPr>
          <p:blipFill>
            <a:blip r:embed="rId2">
              <a:duotone>
                <a:prstClr val="black"/>
                <a:schemeClr val="accent1">
                  <a:tint val="45000"/>
                  <a:satMod val="400000"/>
                </a:schemeClr>
              </a:duotone>
              <a:extLst>
                <a:ext uri="{96DAC541-7B7A-43D3-8B79-37D633B846F1}">
                  <asvg:svgBlip xmlns:asvg="http://schemas.microsoft.com/office/drawing/2016/SVG/main" r:embed="rId3"/>
                </a:ext>
              </a:extLst>
            </a:blip>
            <a:stretch>
              <a:fillRect/>
            </a:stretch>
          </p:blipFill>
          <p:spPr>
            <a:xfrm>
              <a:off x="0" y="4536977"/>
              <a:ext cx="3822860" cy="2321023"/>
            </a:xfrm>
            <a:prstGeom prst="rect">
              <a:avLst/>
            </a:prstGeom>
          </p:spPr>
        </p:pic>
        <p:pic>
          <p:nvPicPr>
            <p:cNvPr id="9" name="图形 5"/>
            <p:cNvPicPr>
              <a:picLocks noChangeAspect="1"/>
            </p:cNvPicPr>
            <p:nvPr userDrawn="1"/>
          </p:nvPicPr>
          <p:blipFill>
            <a:blip r:embed="rId2">
              <a:duotone>
                <a:prstClr val="black"/>
                <a:schemeClr val="accent1">
                  <a:tint val="45000"/>
                  <a:satMod val="400000"/>
                </a:schemeClr>
              </a:duotone>
              <a:extLst>
                <a:ext uri="{96DAC541-7B7A-43D3-8B79-37D633B846F1}">
                  <asvg:svgBlip xmlns:asvg="http://schemas.microsoft.com/office/drawing/2016/SVG/main" r:embed="rId3"/>
                </a:ext>
              </a:extLst>
            </a:blip>
            <a:stretch>
              <a:fillRect/>
            </a:stretch>
          </p:blipFill>
          <p:spPr>
            <a:xfrm>
              <a:off x="3822860" y="3853542"/>
              <a:ext cx="4948517" cy="3004458"/>
            </a:xfrm>
            <a:prstGeom prst="rect">
              <a:avLst/>
            </a:prstGeom>
          </p:spPr>
        </p:pic>
        <p:pic>
          <p:nvPicPr>
            <p:cNvPr id="10" name="图形 6"/>
            <p:cNvPicPr>
              <a:picLocks noChangeAspect="1"/>
            </p:cNvPicPr>
            <p:nvPr userDrawn="1"/>
          </p:nvPicPr>
          <p:blipFill>
            <a:blip r:embed="rId2">
              <a:duotone>
                <a:prstClr val="black"/>
                <a:schemeClr val="accent1">
                  <a:tint val="45000"/>
                  <a:satMod val="400000"/>
                </a:schemeClr>
              </a:duotone>
              <a:extLst>
                <a:ext uri="{96DAC541-7B7A-43D3-8B79-37D633B846F1}">
                  <asvg:svgBlip xmlns:asvg="http://schemas.microsoft.com/office/drawing/2016/SVG/main" r:embed="rId3"/>
                </a:ext>
              </a:extLst>
            </a:blip>
            <a:stretch>
              <a:fillRect/>
            </a:stretch>
          </p:blipFill>
          <p:spPr>
            <a:xfrm flipH="1">
              <a:off x="8771377" y="4781193"/>
              <a:ext cx="3420623" cy="2076807"/>
            </a:xfrm>
            <a:prstGeom prst="rect">
              <a:avLst/>
            </a:prstGeom>
          </p:spPr>
        </p:pic>
        <p:pic>
          <p:nvPicPr>
            <p:cNvPr id="11" name="图形 7"/>
            <p:cNvPicPr>
              <a:picLocks noChangeAspect="1"/>
            </p:cNvPicPr>
            <p:nvPr userDrawn="1"/>
          </p:nvPicPr>
          <p:blipFill>
            <a:blip r:embed="rId2">
              <a:duotone>
                <a:prstClr val="black"/>
                <a:schemeClr val="accent1">
                  <a:tint val="45000"/>
                  <a:satMod val="400000"/>
                </a:schemeClr>
              </a:duotone>
              <a:extLst>
                <a:ext uri="{96DAC541-7B7A-43D3-8B79-37D633B846F1}">
                  <asvg:svgBlip xmlns:asvg="http://schemas.microsoft.com/office/drawing/2016/SVG/main" r:embed="rId3"/>
                </a:ext>
              </a:extLst>
            </a:blip>
            <a:stretch>
              <a:fillRect/>
            </a:stretch>
          </p:blipFill>
          <p:spPr>
            <a:xfrm>
              <a:off x="12192000" y="3853542"/>
              <a:ext cx="4948517" cy="3004458"/>
            </a:xfrm>
            <a:prstGeom prst="rect">
              <a:avLst/>
            </a:prstGeom>
          </p:spPr>
        </p:pic>
      </p:grpSp>
      <p:sp>
        <p:nvSpPr>
          <p:cNvPr id="12" name="Freeform 13"/>
          <p:cNvSpPr/>
          <p:nvPr userDrawn="1"/>
        </p:nvSpPr>
        <p:spPr bwMode="auto">
          <a:xfrm>
            <a:off x="-16933" y="-1517"/>
            <a:ext cx="5080000" cy="4813300"/>
          </a:xfrm>
          <a:custGeom>
            <a:avLst/>
            <a:gdLst>
              <a:gd name="T0" fmla="*/ 2400 w 2400"/>
              <a:gd name="T1" fmla="*/ 0 h 2274"/>
              <a:gd name="T2" fmla="*/ 1578 w 2400"/>
              <a:gd name="T3" fmla="*/ 0 h 2274"/>
              <a:gd name="T4" fmla="*/ 0 w 2400"/>
              <a:gd name="T5" fmla="*/ 1459 h 2274"/>
              <a:gd name="T6" fmla="*/ 0 w 2400"/>
              <a:gd name="T7" fmla="*/ 2274 h 2274"/>
              <a:gd name="T8" fmla="*/ 2400 w 2400"/>
              <a:gd name="T9" fmla="*/ 27 h 2274"/>
              <a:gd name="T10" fmla="*/ 2400 w 2400"/>
              <a:gd name="T11" fmla="*/ 0 h 2274"/>
            </a:gdLst>
            <a:ahLst/>
            <a:cxnLst>
              <a:cxn ang="0">
                <a:pos x="T0" y="T1"/>
              </a:cxn>
              <a:cxn ang="0">
                <a:pos x="T2" y="T3"/>
              </a:cxn>
              <a:cxn ang="0">
                <a:pos x="T4" y="T5"/>
              </a:cxn>
              <a:cxn ang="0">
                <a:pos x="T6" y="T7"/>
              </a:cxn>
              <a:cxn ang="0">
                <a:pos x="T8" y="T9"/>
              </a:cxn>
              <a:cxn ang="0">
                <a:pos x="T10" y="T11"/>
              </a:cxn>
            </a:cxnLst>
            <a:rect l="0" t="0" r="r" b="b"/>
            <a:pathLst>
              <a:path w="2400" h="2274">
                <a:moveTo>
                  <a:pt x="2400" y="0"/>
                </a:moveTo>
                <a:lnTo>
                  <a:pt x="1578" y="0"/>
                </a:lnTo>
                <a:lnTo>
                  <a:pt x="0" y="1459"/>
                </a:lnTo>
                <a:lnTo>
                  <a:pt x="0" y="2274"/>
                </a:lnTo>
                <a:lnTo>
                  <a:pt x="2400" y="27"/>
                </a:lnTo>
                <a:lnTo>
                  <a:pt x="2400" y="0"/>
                </a:lnTo>
                <a:close/>
              </a:path>
            </a:pathLst>
          </a:custGeom>
          <a:solidFill>
            <a:schemeClr val="accent5">
              <a:lumMod val="40000"/>
              <a:lumOff val="60000"/>
              <a:alpha val="28000"/>
            </a:schemeClr>
          </a:solidFill>
          <a:ln>
            <a:noFill/>
          </a:ln>
        </p:spPr>
        <p:txBody>
          <a:bodyPr vert="horz" wrap="square" lIns="121920" tIns="60960" rIns="121920" bIns="60960" numCol="1" anchor="t" anchorCtr="0" compatLnSpc="1"/>
          <a:lstStyle/>
          <a:p>
            <a:endParaRPr lang="zh-CN" altLang="en-US" sz="2400">
              <a:cs typeface="+mn-ea"/>
              <a:sym typeface="+mn-lt"/>
            </a:endParaRPr>
          </a:p>
        </p:txBody>
      </p:sp>
      <p:sp>
        <p:nvSpPr>
          <p:cNvPr id="18" name="Freeform 5"/>
          <p:cNvSpPr/>
          <p:nvPr userDrawn="1"/>
        </p:nvSpPr>
        <p:spPr bwMode="auto">
          <a:xfrm>
            <a:off x="-16933" y="-1518"/>
            <a:ext cx="5659967" cy="6115051"/>
          </a:xfrm>
          <a:custGeom>
            <a:avLst/>
            <a:gdLst>
              <a:gd name="T0" fmla="*/ 2236 w 2674"/>
              <a:gd name="T1" fmla="*/ 2889 h 2889"/>
              <a:gd name="T2" fmla="*/ 2674 w 2674"/>
              <a:gd name="T3" fmla="*/ 2483 h 2889"/>
              <a:gd name="T4" fmla="*/ 0 w 2674"/>
              <a:gd name="T5" fmla="*/ 0 h 2889"/>
              <a:gd name="T6" fmla="*/ 0 w 2674"/>
              <a:gd name="T7" fmla="*/ 814 h 2889"/>
              <a:gd name="T8" fmla="*/ 2236 w 2674"/>
              <a:gd name="T9" fmla="*/ 2889 h 2889"/>
            </a:gdLst>
            <a:ahLst/>
            <a:cxnLst>
              <a:cxn ang="0">
                <a:pos x="T0" y="T1"/>
              </a:cxn>
              <a:cxn ang="0">
                <a:pos x="T2" y="T3"/>
              </a:cxn>
              <a:cxn ang="0">
                <a:pos x="T4" y="T5"/>
              </a:cxn>
              <a:cxn ang="0">
                <a:pos x="T6" y="T7"/>
              </a:cxn>
              <a:cxn ang="0">
                <a:pos x="T8" y="T9"/>
              </a:cxn>
            </a:cxnLst>
            <a:rect l="0" t="0" r="r" b="b"/>
            <a:pathLst>
              <a:path w="2674" h="2889">
                <a:moveTo>
                  <a:pt x="2236" y="2889"/>
                </a:moveTo>
                <a:lnTo>
                  <a:pt x="2674" y="2483"/>
                </a:lnTo>
                <a:lnTo>
                  <a:pt x="0" y="0"/>
                </a:lnTo>
                <a:lnTo>
                  <a:pt x="0" y="814"/>
                </a:lnTo>
                <a:lnTo>
                  <a:pt x="2236" y="2889"/>
                </a:lnTo>
                <a:close/>
              </a:path>
            </a:pathLst>
          </a:custGeom>
          <a:solidFill>
            <a:schemeClr val="accent5"/>
          </a:solidFill>
          <a:ln>
            <a:noFill/>
          </a:ln>
        </p:spPr>
        <p:txBody>
          <a:bodyPr vert="horz" wrap="square" lIns="121920" tIns="60960" rIns="121920" bIns="60960" numCol="1" anchor="t" anchorCtr="0" compatLnSpc="1"/>
          <a:lstStyle/>
          <a:p>
            <a:endParaRPr lang="zh-CN" altLang="en-US" sz="2400">
              <a:cs typeface="+mn-ea"/>
              <a:sym typeface="+mn-lt"/>
            </a:endParaRPr>
          </a:p>
        </p:txBody>
      </p:sp>
      <p:sp>
        <p:nvSpPr>
          <p:cNvPr id="19" name="Freeform 6"/>
          <p:cNvSpPr/>
          <p:nvPr userDrawn="1"/>
        </p:nvSpPr>
        <p:spPr bwMode="auto">
          <a:xfrm>
            <a:off x="2059518" y="4392684"/>
            <a:ext cx="3583517" cy="2465917"/>
          </a:xfrm>
          <a:custGeom>
            <a:avLst/>
            <a:gdLst>
              <a:gd name="T0" fmla="*/ 876 w 1693"/>
              <a:gd name="T1" fmla="*/ 1165 h 1165"/>
              <a:gd name="T2" fmla="*/ 1693 w 1693"/>
              <a:gd name="T3" fmla="*/ 407 h 1165"/>
              <a:gd name="T4" fmla="*/ 1255 w 1693"/>
              <a:gd name="T5" fmla="*/ 0 h 1165"/>
              <a:gd name="T6" fmla="*/ 0 w 1693"/>
              <a:gd name="T7" fmla="*/ 1165 h 1165"/>
              <a:gd name="T8" fmla="*/ 876 w 1693"/>
              <a:gd name="T9" fmla="*/ 1165 h 1165"/>
            </a:gdLst>
            <a:ahLst/>
            <a:cxnLst>
              <a:cxn ang="0">
                <a:pos x="T0" y="T1"/>
              </a:cxn>
              <a:cxn ang="0">
                <a:pos x="T2" y="T3"/>
              </a:cxn>
              <a:cxn ang="0">
                <a:pos x="T4" y="T5"/>
              </a:cxn>
              <a:cxn ang="0">
                <a:pos x="T6" y="T7"/>
              </a:cxn>
              <a:cxn ang="0">
                <a:pos x="T8" y="T9"/>
              </a:cxn>
            </a:cxnLst>
            <a:rect l="0" t="0" r="r" b="b"/>
            <a:pathLst>
              <a:path w="1693" h="1165">
                <a:moveTo>
                  <a:pt x="876" y="1165"/>
                </a:moveTo>
                <a:lnTo>
                  <a:pt x="1693" y="407"/>
                </a:lnTo>
                <a:lnTo>
                  <a:pt x="1255" y="0"/>
                </a:lnTo>
                <a:lnTo>
                  <a:pt x="0" y="1165"/>
                </a:lnTo>
                <a:lnTo>
                  <a:pt x="876" y="1165"/>
                </a:lnTo>
                <a:close/>
              </a:path>
            </a:pathLst>
          </a:custGeom>
          <a:solidFill>
            <a:schemeClr val="accent5">
              <a:lumMod val="40000"/>
              <a:lumOff val="60000"/>
            </a:schemeClr>
          </a:solidFill>
          <a:ln>
            <a:noFill/>
          </a:ln>
        </p:spPr>
        <p:txBody>
          <a:bodyPr vert="horz" wrap="square" lIns="121920" tIns="60960" rIns="121920" bIns="60960" numCol="1" anchor="t" anchorCtr="0" compatLnSpc="1"/>
          <a:lstStyle/>
          <a:p>
            <a:endParaRPr lang="zh-CN" altLang="en-US" sz="2400">
              <a:cs typeface="+mn-ea"/>
              <a:sym typeface="+mn-lt"/>
            </a:endParaRPr>
          </a:p>
        </p:txBody>
      </p:sp>
      <p:sp>
        <p:nvSpPr>
          <p:cNvPr id="20" name="Freeform 14"/>
          <p:cNvSpPr/>
          <p:nvPr userDrawn="1"/>
        </p:nvSpPr>
        <p:spPr bwMode="auto">
          <a:xfrm>
            <a:off x="-16933" y="-1517"/>
            <a:ext cx="5080000" cy="4813300"/>
          </a:xfrm>
          <a:custGeom>
            <a:avLst/>
            <a:gdLst>
              <a:gd name="T0" fmla="*/ 2400 w 2400"/>
              <a:gd name="T1" fmla="*/ 0 h 2274"/>
              <a:gd name="T2" fmla="*/ 1578 w 2400"/>
              <a:gd name="T3" fmla="*/ 0 h 2274"/>
              <a:gd name="T4" fmla="*/ 0 w 2400"/>
              <a:gd name="T5" fmla="*/ 1459 h 2274"/>
              <a:gd name="T6" fmla="*/ 0 w 2400"/>
              <a:gd name="T7" fmla="*/ 2274 h 2274"/>
              <a:gd name="T8" fmla="*/ 2400 w 2400"/>
              <a:gd name="T9" fmla="*/ 27 h 2274"/>
              <a:gd name="T10" fmla="*/ 2400 w 2400"/>
              <a:gd name="T11" fmla="*/ 0 h 2274"/>
            </a:gdLst>
            <a:ahLst/>
            <a:cxnLst>
              <a:cxn ang="0">
                <a:pos x="T0" y="T1"/>
              </a:cxn>
              <a:cxn ang="0">
                <a:pos x="T2" y="T3"/>
              </a:cxn>
              <a:cxn ang="0">
                <a:pos x="T4" y="T5"/>
              </a:cxn>
              <a:cxn ang="0">
                <a:pos x="T6" y="T7"/>
              </a:cxn>
              <a:cxn ang="0">
                <a:pos x="T8" y="T9"/>
              </a:cxn>
              <a:cxn ang="0">
                <a:pos x="T10" y="T11"/>
              </a:cxn>
            </a:cxnLst>
            <a:rect l="0" t="0" r="r" b="b"/>
            <a:pathLst>
              <a:path w="2400" h="2274">
                <a:moveTo>
                  <a:pt x="2400" y="0"/>
                </a:moveTo>
                <a:lnTo>
                  <a:pt x="1578" y="0"/>
                </a:lnTo>
                <a:lnTo>
                  <a:pt x="0" y="1459"/>
                </a:lnTo>
                <a:lnTo>
                  <a:pt x="0" y="2274"/>
                </a:lnTo>
                <a:lnTo>
                  <a:pt x="2400" y="27"/>
                </a:lnTo>
                <a:lnTo>
                  <a:pt x="240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zh-CN" altLang="en-US" sz="2400">
              <a:cs typeface="+mn-ea"/>
              <a:sym typeface="+mn-lt"/>
            </a:endParaRPr>
          </a:p>
        </p:txBody>
      </p:sp>
      <p:grpSp>
        <p:nvGrpSpPr>
          <p:cNvPr id="21" name="Group 17"/>
          <p:cNvGrpSpPr>
            <a:grpSpLocks noChangeAspect="1"/>
          </p:cNvGrpSpPr>
          <p:nvPr userDrawn="1"/>
        </p:nvGrpSpPr>
        <p:grpSpPr bwMode="auto">
          <a:xfrm>
            <a:off x="9643534" y="601"/>
            <a:ext cx="2580217" cy="3881967"/>
            <a:chOff x="4556" y="0"/>
            <a:chExt cx="1219" cy="1834"/>
          </a:xfrm>
        </p:grpSpPr>
        <p:sp>
          <p:nvSpPr>
            <p:cNvPr id="22" name="AutoShape 16"/>
            <p:cNvSpPr>
              <a:spLocks noChangeAspect="1" noChangeArrowheads="1" noTextEdit="1"/>
            </p:cNvSpPr>
            <p:nvPr/>
          </p:nvSpPr>
          <p:spPr bwMode="auto">
            <a:xfrm>
              <a:off x="4556" y="0"/>
              <a:ext cx="1219" cy="18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21920" tIns="60960" rIns="121920" bIns="60960" numCol="1" anchor="t" anchorCtr="0" compatLnSpc="1"/>
            <a:lstStyle/>
            <a:p>
              <a:endParaRPr lang="zh-CN" altLang="en-US" sz="2400">
                <a:cs typeface="+mn-ea"/>
                <a:sym typeface="+mn-lt"/>
              </a:endParaRPr>
            </a:p>
          </p:txBody>
        </p:sp>
        <p:sp>
          <p:nvSpPr>
            <p:cNvPr id="23" name="Freeform 18"/>
            <p:cNvSpPr/>
            <p:nvPr/>
          </p:nvSpPr>
          <p:spPr bwMode="auto">
            <a:xfrm>
              <a:off x="4556" y="318"/>
              <a:ext cx="1218" cy="1516"/>
            </a:xfrm>
            <a:custGeom>
              <a:avLst/>
              <a:gdLst>
                <a:gd name="T0" fmla="*/ 1218 w 1218"/>
                <a:gd name="T1" fmla="*/ 746 h 1516"/>
                <a:gd name="T2" fmla="*/ 415 w 1218"/>
                <a:gd name="T3" fmla="*/ 0 h 1516"/>
                <a:gd name="T4" fmla="*/ 0 w 1218"/>
                <a:gd name="T5" fmla="*/ 385 h 1516"/>
                <a:gd name="T6" fmla="*/ 1218 w 1218"/>
                <a:gd name="T7" fmla="*/ 1516 h 1516"/>
                <a:gd name="T8" fmla="*/ 1218 w 1218"/>
                <a:gd name="T9" fmla="*/ 746 h 1516"/>
              </a:gdLst>
              <a:ahLst/>
              <a:cxnLst>
                <a:cxn ang="0">
                  <a:pos x="T0" y="T1"/>
                </a:cxn>
                <a:cxn ang="0">
                  <a:pos x="T2" y="T3"/>
                </a:cxn>
                <a:cxn ang="0">
                  <a:pos x="T4" y="T5"/>
                </a:cxn>
                <a:cxn ang="0">
                  <a:pos x="T6" y="T7"/>
                </a:cxn>
                <a:cxn ang="0">
                  <a:pos x="T8" y="T9"/>
                </a:cxn>
              </a:cxnLst>
              <a:rect l="0" t="0" r="r" b="b"/>
              <a:pathLst>
                <a:path w="1218" h="1516">
                  <a:moveTo>
                    <a:pt x="1218" y="746"/>
                  </a:moveTo>
                  <a:lnTo>
                    <a:pt x="415" y="0"/>
                  </a:lnTo>
                  <a:lnTo>
                    <a:pt x="0" y="385"/>
                  </a:lnTo>
                  <a:lnTo>
                    <a:pt x="1218" y="1516"/>
                  </a:lnTo>
                  <a:lnTo>
                    <a:pt x="1218" y="746"/>
                  </a:lnTo>
                  <a:close/>
                </a:path>
              </a:pathLst>
            </a:custGeom>
            <a:solidFill>
              <a:schemeClr val="accent5"/>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zh-CN" altLang="en-US" sz="2400">
                <a:cs typeface="+mn-ea"/>
                <a:sym typeface="+mn-lt"/>
              </a:endParaRPr>
            </a:p>
          </p:txBody>
        </p:sp>
        <p:sp>
          <p:nvSpPr>
            <p:cNvPr id="24" name="Freeform 19"/>
            <p:cNvSpPr/>
            <p:nvPr/>
          </p:nvSpPr>
          <p:spPr bwMode="auto">
            <a:xfrm>
              <a:off x="4556" y="0"/>
              <a:ext cx="1218" cy="1088"/>
            </a:xfrm>
            <a:custGeom>
              <a:avLst/>
              <a:gdLst>
                <a:gd name="T0" fmla="*/ 1218 w 1218"/>
                <a:gd name="T1" fmla="*/ 0 h 1088"/>
                <a:gd name="T2" fmla="*/ 758 w 1218"/>
                <a:gd name="T3" fmla="*/ 0 h 1088"/>
                <a:gd name="T4" fmla="*/ 0 w 1218"/>
                <a:gd name="T5" fmla="*/ 703 h 1088"/>
                <a:gd name="T6" fmla="*/ 415 w 1218"/>
                <a:gd name="T7" fmla="*/ 1088 h 1088"/>
                <a:gd name="T8" fmla="*/ 1218 w 1218"/>
                <a:gd name="T9" fmla="*/ 342 h 1088"/>
                <a:gd name="T10" fmla="*/ 1218 w 1218"/>
                <a:gd name="T11" fmla="*/ 0 h 1088"/>
              </a:gdLst>
              <a:ahLst/>
              <a:cxnLst>
                <a:cxn ang="0">
                  <a:pos x="T0" y="T1"/>
                </a:cxn>
                <a:cxn ang="0">
                  <a:pos x="T2" y="T3"/>
                </a:cxn>
                <a:cxn ang="0">
                  <a:pos x="T4" y="T5"/>
                </a:cxn>
                <a:cxn ang="0">
                  <a:pos x="T6" y="T7"/>
                </a:cxn>
                <a:cxn ang="0">
                  <a:pos x="T8" y="T9"/>
                </a:cxn>
                <a:cxn ang="0">
                  <a:pos x="T10" y="T11"/>
                </a:cxn>
              </a:cxnLst>
              <a:rect l="0" t="0" r="r" b="b"/>
              <a:pathLst>
                <a:path w="1218" h="1088">
                  <a:moveTo>
                    <a:pt x="1218" y="0"/>
                  </a:moveTo>
                  <a:lnTo>
                    <a:pt x="758" y="0"/>
                  </a:lnTo>
                  <a:lnTo>
                    <a:pt x="0" y="703"/>
                  </a:lnTo>
                  <a:lnTo>
                    <a:pt x="415" y="1088"/>
                  </a:lnTo>
                  <a:lnTo>
                    <a:pt x="1218" y="342"/>
                  </a:lnTo>
                  <a:lnTo>
                    <a:pt x="1218" y="0"/>
                  </a:lnTo>
                  <a:close/>
                </a:path>
              </a:pathLst>
            </a:custGeom>
            <a:solidFill>
              <a:schemeClr val="accent5">
                <a:lumMod val="40000"/>
                <a:lumOff val="60000"/>
              </a:schemeClr>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zh-CN" altLang="en-US" sz="2400">
                <a:cs typeface="+mn-ea"/>
                <a:sym typeface="+mn-lt"/>
              </a:endParaRPr>
            </a:p>
          </p:txBody>
        </p:sp>
      </p:grpSp>
    </p:spTree>
  </p:cSld>
  <p:clrMapOvr>
    <a:masterClrMapping/>
  </p:clrMapOvr>
  <mc:AlternateContent xmlns:mc="http://schemas.openxmlformats.org/markup-compatibility/2006">
    <mc:Choice xmlns:p14="http://schemas.microsoft.com/office/powerpoint/2010/main"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wipe(left)">
                                          <p:cBhvr>
                                            <p:cTn id="7" dur="500"/>
                                            <p:tgtEl>
                                              <p:spTgt spid="18"/>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19"/>
                                            </p:tgtEl>
                                            <p:attrNameLst>
                                              <p:attrName>style.visibility</p:attrName>
                                            </p:attrNameLst>
                                          </p:cBhvr>
                                          <p:to>
                                            <p:strVal val="visible"/>
                                          </p:to>
                                        </p:set>
                                        <p:animEffect transition="in" filter="wipe(left)">
                                          <p:cBhvr>
                                            <p:cTn id="10" dur="500"/>
                                            <p:tgtEl>
                                              <p:spTgt spid="19"/>
                                            </p:tgtEl>
                                          </p:cBhvr>
                                        </p:animEffect>
                                      </p:childTnLst>
                                    </p:cTn>
                                  </p:par>
                                </p:childTnLst>
                              </p:cTn>
                            </p:par>
                            <p:par>
                              <p:cTn id="11" fill="hold">
                                <p:stCondLst>
                                  <p:cond delay="500"/>
                                </p:stCondLst>
                                <p:childTnLst>
                                  <p:par>
                                    <p:cTn id="12" presetID="22" presetClass="entr" presetSubtype="1" fill="hold" grpId="0" nodeType="afterEffect">
                                      <p:stCondLst>
                                        <p:cond delay="0"/>
                                      </p:stCondLst>
                                      <p:childTnLst>
                                        <p:set>
                                          <p:cBhvr>
                                            <p:cTn id="13" dur="1" fill="hold">
                                              <p:stCondLst>
                                                <p:cond delay="0"/>
                                              </p:stCondLst>
                                            </p:cTn>
                                            <p:tgtEl>
                                              <p:spTgt spid="12"/>
                                            </p:tgtEl>
                                            <p:attrNameLst>
                                              <p:attrName>style.visibility</p:attrName>
                                            </p:attrNameLst>
                                          </p:cBhvr>
                                          <p:to>
                                            <p:strVal val="visible"/>
                                          </p:to>
                                        </p:set>
                                        <p:animEffect transition="in" filter="wipe(up)">
                                          <p:cBhvr>
                                            <p:cTn id="14" dur="500"/>
                                            <p:tgtEl>
                                              <p:spTgt spid="12"/>
                                            </p:tgtEl>
                                          </p:cBhvr>
                                        </p:animEffect>
                                      </p:childTnLst>
                                    </p:cTn>
                                  </p:par>
                                </p:childTnLst>
                              </p:cTn>
                            </p:par>
                            <p:par>
                              <p:cTn id="15" fill="hold">
                                <p:stCondLst>
                                  <p:cond delay="1000"/>
                                </p:stCondLst>
                                <p:childTnLst>
                                  <p:par>
                                    <p:cTn id="16" presetID="2" presetClass="entr" presetSubtype="2" fill="hold" nodeType="afterEffect" p14:presetBounceEnd="20000">
                                      <p:stCondLst>
                                        <p:cond delay="0"/>
                                      </p:stCondLst>
                                      <p:childTnLst>
                                        <p:set>
                                          <p:cBhvr>
                                            <p:cTn id="17" dur="1" fill="hold">
                                              <p:stCondLst>
                                                <p:cond delay="0"/>
                                              </p:stCondLst>
                                            </p:cTn>
                                            <p:tgtEl>
                                              <p:spTgt spid="21"/>
                                            </p:tgtEl>
                                            <p:attrNameLst>
                                              <p:attrName>style.visibility</p:attrName>
                                            </p:attrNameLst>
                                          </p:cBhvr>
                                          <p:to>
                                            <p:strVal val="visible"/>
                                          </p:to>
                                        </p:set>
                                        <p:anim calcmode="lin" valueType="num" p14:bounceEnd="20000">
                                          <p:cBhvr additive="base">
                                            <p:cTn id="18" dur="500" fill="hold"/>
                                            <p:tgtEl>
                                              <p:spTgt spid="21"/>
                                            </p:tgtEl>
                                            <p:attrNameLst>
                                              <p:attrName>ppt_x</p:attrName>
                                            </p:attrNameLst>
                                          </p:cBhvr>
                                          <p:tavLst>
                                            <p:tav tm="0">
                                              <p:val>
                                                <p:strVal val="1+#ppt_w/2"/>
                                              </p:val>
                                            </p:tav>
                                            <p:tav tm="100000">
                                              <p:val>
                                                <p:strVal val="#ppt_x"/>
                                              </p:val>
                                            </p:tav>
                                          </p:tavLst>
                                        </p:anim>
                                        <p:anim calcmode="lin" valueType="num" p14:bounceEnd="20000">
                                          <p:cBhvr additive="base">
                                            <p:cTn id="19" dur="500" fill="hold"/>
                                            <p:tgtEl>
                                              <p:spTgt spid="2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bldLvl="0" animBg="1"/>
          <p:bldP spid="18" grpId="0" bldLvl="0" animBg="1"/>
          <p:bldP spid="19" grpId="0" bldLvl="0" animBg="1"/>
        </p:bldLst>
      </p:timing>
    </mc:Choice>
    <mc:Fallback>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wipe(left)">
                                          <p:cBhvr>
                                            <p:cTn id="7" dur="500"/>
                                            <p:tgtEl>
                                              <p:spTgt spid="18"/>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19"/>
                                            </p:tgtEl>
                                            <p:attrNameLst>
                                              <p:attrName>style.visibility</p:attrName>
                                            </p:attrNameLst>
                                          </p:cBhvr>
                                          <p:to>
                                            <p:strVal val="visible"/>
                                          </p:to>
                                        </p:set>
                                        <p:animEffect transition="in" filter="wipe(left)">
                                          <p:cBhvr>
                                            <p:cTn id="10" dur="500"/>
                                            <p:tgtEl>
                                              <p:spTgt spid="19"/>
                                            </p:tgtEl>
                                          </p:cBhvr>
                                        </p:animEffect>
                                      </p:childTnLst>
                                    </p:cTn>
                                  </p:par>
                                </p:childTnLst>
                              </p:cTn>
                            </p:par>
                            <p:par>
                              <p:cTn id="11" fill="hold">
                                <p:stCondLst>
                                  <p:cond delay="500"/>
                                </p:stCondLst>
                                <p:childTnLst>
                                  <p:par>
                                    <p:cTn id="12" presetID="22" presetClass="entr" presetSubtype="1" fill="hold" grpId="0" nodeType="afterEffect">
                                      <p:stCondLst>
                                        <p:cond delay="0"/>
                                      </p:stCondLst>
                                      <p:childTnLst>
                                        <p:set>
                                          <p:cBhvr>
                                            <p:cTn id="13" dur="1" fill="hold">
                                              <p:stCondLst>
                                                <p:cond delay="0"/>
                                              </p:stCondLst>
                                            </p:cTn>
                                            <p:tgtEl>
                                              <p:spTgt spid="12"/>
                                            </p:tgtEl>
                                            <p:attrNameLst>
                                              <p:attrName>style.visibility</p:attrName>
                                            </p:attrNameLst>
                                          </p:cBhvr>
                                          <p:to>
                                            <p:strVal val="visible"/>
                                          </p:to>
                                        </p:set>
                                        <p:animEffect transition="in" filter="wipe(up)">
                                          <p:cBhvr>
                                            <p:cTn id="14" dur="500"/>
                                            <p:tgtEl>
                                              <p:spTgt spid="12"/>
                                            </p:tgtEl>
                                          </p:cBhvr>
                                        </p:animEffect>
                                      </p:childTnLst>
                                    </p:cTn>
                                  </p:par>
                                </p:childTnLst>
                              </p:cTn>
                            </p:par>
                            <p:par>
                              <p:cTn id="15" fill="hold">
                                <p:stCondLst>
                                  <p:cond delay="1000"/>
                                </p:stCondLst>
                                <p:childTnLst>
                                  <p:par>
                                    <p:cTn id="16" presetID="2" presetClass="entr" presetSubtype="2" fill="hold" nodeType="afterEffect">
                                      <p:stCondLst>
                                        <p:cond delay="0"/>
                                      </p:stCondLst>
                                      <p:childTnLst>
                                        <p:set>
                                          <p:cBhvr>
                                            <p:cTn id="17" dur="1" fill="hold">
                                              <p:stCondLst>
                                                <p:cond delay="0"/>
                                              </p:stCondLst>
                                            </p:cTn>
                                            <p:tgtEl>
                                              <p:spTgt spid="21"/>
                                            </p:tgtEl>
                                            <p:attrNameLst>
                                              <p:attrName>style.visibility</p:attrName>
                                            </p:attrNameLst>
                                          </p:cBhvr>
                                          <p:to>
                                            <p:strVal val="visible"/>
                                          </p:to>
                                        </p:set>
                                        <p:anim calcmode="lin" valueType="num">
                                          <p:cBhvr additive="base">
                                            <p:cTn id="18" dur="500" fill="hold"/>
                                            <p:tgtEl>
                                              <p:spTgt spid="21"/>
                                            </p:tgtEl>
                                            <p:attrNameLst>
                                              <p:attrName>ppt_x</p:attrName>
                                            </p:attrNameLst>
                                          </p:cBhvr>
                                          <p:tavLst>
                                            <p:tav tm="0">
                                              <p:val>
                                                <p:strVal val="1+#ppt_w/2"/>
                                              </p:val>
                                            </p:tav>
                                            <p:tav tm="100000">
                                              <p:val>
                                                <p:strVal val="#ppt_x"/>
                                              </p:val>
                                            </p:tav>
                                          </p:tavLst>
                                        </p:anim>
                                        <p:anim calcmode="lin" valueType="num">
                                          <p:cBhvr additive="base">
                                            <p:cTn id="19" dur="500" fill="hold"/>
                                            <p:tgtEl>
                                              <p:spTgt spid="2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bldLvl="0" animBg="1"/>
          <p:bldP spid="18" grpId="0" bldLvl="0" animBg="1"/>
          <p:bldP spid="19" grpId="0" bldLvl="0" animBg="1"/>
        </p:bldLst>
      </p:timing>
    </mc:Fallback>
  </mc:AlternateContent>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标题和内容">
    <p:spTree>
      <p:nvGrpSpPr>
        <p:cNvPr id="1" name=""/>
        <p:cNvGrpSpPr/>
        <p:nvPr/>
      </p:nvGrpSpPr>
      <p:grpSpPr>
        <a:xfrm>
          <a:off x="0" y="0"/>
          <a:ext cx="0" cy="0"/>
          <a:chOff x="0" y="0"/>
          <a:chExt cx="0" cy="0"/>
        </a:xfrm>
      </p:grpSpPr>
      <p:grpSp>
        <p:nvGrpSpPr>
          <p:cNvPr id="7" name="组合 6"/>
          <p:cNvGrpSpPr/>
          <p:nvPr userDrawn="1"/>
        </p:nvGrpSpPr>
        <p:grpSpPr>
          <a:xfrm>
            <a:off x="19050" y="4608829"/>
            <a:ext cx="12192000" cy="2249806"/>
            <a:chOff x="0" y="3853542"/>
            <a:chExt cx="17140517" cy="3004458"/>
          </a:xfrm>
        </p:grpSpPr>
        <p:pic>
          <p:nvPicPr>
            <p:cNvPr id="8" name="图形 4"/>
            <p:cNvPicPr>
              <a:picLocks noChangeAspect="1"/>
            </p:cNvPicPr>
            <p:nvPr userDrawn="1"/>
          </p:nvPicPr>
          <p:blipFill>
            <a:blip r:embed="rId2">
              <a:clrChange>
                <a:clrFrom>
                  <a:srgbClr val="000000">
                    <a:alpha val="0"/>
                  </a:srgbClr>
                </a:clrFrom>
                <a:clrTo>
                  <a:srgbClr val="000000">
                    <a:alpha val="0"/>
                  </a:srgbClr>
                </a:clrTo>
              </a:clrChange>
              <a:duotone>
                <a:prstClr val="black"/>
                <a:schemeClr val="accent1">
                  <a:tint val="45000"/>
                  <a:satMod val="400000"/>
                </a:schemeClr>
              </a:duotone>
              <a:extLst>
                <a:ext uri="{96DAC541-7B7A-43D3-8B79-37D633B846F1}">
                  <asvg:svgBlip xmlns:asvg="http://schemas.microsoft.com/office/drawing/2016/SVG/main" r:embed="rId3"/>
                </a:ext>
              </a:extLst>
            </a:blip>
            <a:stretch>
              <a:fillRect/>
            </a:stretch>
          </p:blipFill>
          <p:spPr>
            <a:xfrm>
              <a:off x="0" y="4536977"/>
              <a:ext cx="3822860" cy="2321023"/>
            </a:xfrm>
            <a:prstGeom prst="rect">
              <a:avLst/>
            </a:prstGeom>
          </p:spPr>
        </p:pic>
        <p:pic>
          <p:nvPicPr>
            <p:cNvPr id="9" name="图形 5"/>
            <p:cNvPicPr>
              <a:picLocks noChangeAspect="1"/>
            </p:cNvPicPr>
            <p:nvPr userDrawn="1"/>
          </p:nvPicPr>
          <p:blipFill>
            <a:blip r:embed="rId2">
              <a:clrChange>
                <a:clrFrom>
                  <a:srgbClr val="000000">
                    <a:alpha val="0"/>
                  </a:srgbClr>
                </a:clrFrom>
                <a:clrTo>
                  <a:srgbClr val="000000">
                    <a:alpha val="0"/>
                  </a:srgbClr>
                </a:clrTo>
              </a:clrChange>
              <a:duotone>
                <a:prstClr val="black"/>
                <a:schemeClr val="accent1">
                  <a:tint val="45000"/>
                  <a:satMod val="400000"/>
                </a:schemeClr>
              </a:duotone>
              <a:extLst>
                <a:ext uri="{96DAC541-7B7A-43D3-8B79-37D633B846F1}">
                  <asvg:svgBlip xmlns:asvg="http://schemas.microsoft.com/office/drawing/2016/SVG/main" r:embed="rId3"/>
                </a:ext>
              </a:extLst>
            </a:blip>
            <a:stretch>
              <a:fillRect/>
            </a:stretch>
          </p:blipFill>
          <p:spPr>
            <a:xfrm>
              <a:off x="3822860" y="3853542"/>
              <a:ext cx="4948517" cy="3004458"/>
            </a:xfrm>
            <a:prstGeom prst="rect">
              <a:avLst/>
            </a:prstGeom>
          </p:spPr>
        </p:pic>
        <p:pic>
          <p:nvPicPr>
            <p:cNvPr id="10" name="图形 6"/>
            <p:cNvPicPr>
              <a:picLocks noChangeAspect="1"/>
            </p:cNvPicPr>
            <p:nvPr userDrawn="1"/>
          </p:nvPicPr>
          <p:blipFill>
            <a:blip r:embed="rId2">
              <a:clrChange>
                <a:clrFrom>
                  <a:srgbClr val="000000">
                    <a:alpha val="0"/>
                  </a:srgbClr>
                </a:clrFrom>
                <a:clrTo>
                  <a:srgbClr val="000000">
                    <a:alpha val="0"/>
                  </a:srgbClr>
                </a:clrTo>
              </a:clrChange>
              <a:duotone>
                <a:prstClr val="black"/>
                <a:schemeClr val="accent1">
                  <a:tint val="45000"/>
                  <a:satMod val="400000"/>
                </a:schemeClr>
              </a:duotone>
              <a:extLst>
                <a:ext uri="{96DAC541-7B7A-43D3-8B79-37D633B846F1}">
                  <asvg:svgBlip xmlns:asvg="http://schemas.microsoft.com/office/drawing/2016/SVG/main" r:embed="rId3"/>
                </a:ext>
              </a:extLst>
            </a:blip>
            <a:stretch>
              <a:fillRect/>
            </a:stretch>
          </p:blipFill>
          <p:spPr>
            <a:xfrm flipH="1">
              <a:off x="8771377" y="4781193"/>
              <a:ext cx="3420623" cy="2076807"/>
            </a:xfrm>
            <a:prstGeom prst="rect">
              <a:avLst/>
            </a:prstGeom>
          </p:spPr>
        </p:pic>
        <p:pic>
          <p:nvPicPr>
            <p:cNvPr id="11" name="图形 7"/>
            <p:cNvPicPr>
              <a:picLocks noChangeAspect="1"/>
            </p:cNvPicPr>
            <p:nvPr userDrawn="1"/>
          </p:nvPicPr>
          <p:blipFill>
            <a:blip r:embed="rId2">
              <a:clrChange>
                <a:clrFrom>
                  <a:srgbClr val="000000">
                    <a:alpha val="0"/>
                  </a:srgbClr>
                </a:clrFrom>
                <a:clrTo>
                  <a:srgbClr val="000000">
                    <a:alpha val="0"/>
                  </a:srgbClr>
                </a:clrTo>
              </a:clrChange>
              <a:duotone>
                <a:prstClr val="black"/>
                <a:schemeClr val="accent1">
                  <a:tint val="45000"/>
                  <a:satMod val="400000"/>
                </a:schemeClr>
              </a:duotone>
              <a:extLst>
                <a:ext uri="{96DAC541-7B7A-43D3-8B79-37D633B846F1}">
                  <asvg:svgBlip xmlns:asvg="http://schemas.microsoft.com/office/drawing/2016/SVG/main" r:embed="rId3"/>
                </a:ext>
              </a:extLst>
            </a:blip>
            <a:stretch>
              <a:fillRect/>
            </a:stretch>
          </p:blipFill>
          <p:spPr>
            <a:xfrm>
              <a:off x="12192000" y="3853542"/>
              <a:ext cx="4948517" cy="3004458"/>
            </a:xfrm>
            <a:prstGeom prst="rect">
              <a:avLst/>
            </a:prstGeom>
          </p:spPr>
        </p:pic>
      </p:grpSp>
      <p:grpSp>
        <p:nvGrpSpPr>
          <p:cNvPr id="12" name="Group 17"/>
          <p:cNvGrpSpPr>
            <a:grpSpLocks noChangeAspect="1"/>
          </p:cNvGrpSpPr>
          <p:nvPr userDrawn="1"/>
        </p:nvGrpSpPr>
        <p:grpSpPr bwMode="auto">
          <a:xfrm flipH="1">
            <a:off x="-18415" y="-20955"/>
            <a:ext cx="651510" cy="973455"/>
            <a:chOff x="4556" y="0"/>
            <a:chExt cx="1219" cy="1834"/>
          </a:xfrm>
        </p:grpSpPr>
        <p:sp>
          <p:nvSpPr>
            <p:cNvPr id="13" name="AutoShape 16"/>
            <p:cNvSpPr>
              <a:spLocks noChangeAspect="1" noChangeArrowheads="1" noTextEdit="1"/>
            </p:cNvSpPr>
            <p:nvPr/>
          </p:nvSpPr>
          <p:spPr bwMode="auto">
            <a:xfrm>
              <a:off x="4556" y="0"/>
              <a:ext cx="1219" cy="18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14" name="Freeform 18"/>
            <p:cNvSpPr/>
            <p:nvPr/>
          </p:nvSpPr>
          <p:spPr bwMode="auto">
            <a:xfrm>
              <a:off x="4556" y="318"/>
              <a:ext cx="1218" cy="1516"/>
            </a:xfrm>
            <a:custGeom>
              <a:avLst/>
              <a:gdLst>
                <a:gd name="T0" fmla="*/ 1218 w 1218"/>
                <a:gd name="T1" fmla="*/ 746 h 1516"/>
                <a:gd name="T2" fmla="*/ 415 w 1218"/>
                <a:gd name="T3" fmla="*/ 0 h 1516"/>
                <a:gd name="T4" fmla="*/ 0 w 1218"/>
                <a:gd name="T5" fmla="*/ 385 h 1516"/>
                <a:gd name="T6" fmla="*/ 1218 w 1218"/>
                <a:gd name="T7" fmla="*/ 1516 h 1516"/>
                <a:gd name="T8" fmla="*/ 1218 w 1218"/>
                <a:gd name="T9" fmla="*/ 746 h 1516"/>
              </a:gdLst>
              <a:ahLst/>
              <a:cxnLst>
                <a:cxn ang="0">
                  <a:pos x="T0" y="T1"/>
                </a:cxn>
                <a:cxn ang="0">
                  <a:pos x="T2" y="T3"/>
                </a:cxn>
                <a:cxn ang="0">
                  <a:pos x="T4" y="T5"/>
                </a:cxn>
                <a:cxn ang="0">
                  <a:pos x="T6" y="T7"/>
                </a:cxn>
                <a:cxn ang="0">
                  <a:pos x="T8" y="T9"/>
                </a:cxn>
              </a:cxnLst>
              <a:rect l="0" t="0" r="r" b="b"/>
              <a:pathLst>
                <a:path w="1218" h="1516">
                  <a:moveTo>
                    <a:pt x="1218" y="746"/>
                  </a:moveTo>
                  <a:lnTo>
                    <a:pt x="415" y="0"/>
                  </a:lnTo>
                  <a:lnTo>
                    <a:pt x="0" y="385"/>
                  </a:lnTo>
                  <a:lnTo>
                    <a:pt x="1218" y="1516"/>
                  </a:lnTo>
                  <a:lnTo>
                    <a:pt x="1218" y="746"/>
                  </a:lnTo>
                  <a:close/>
                </a:path>
              </a:pathLst>
            </a:custGeom>
            <a:solidFill>
              <a:schemeClr val="accent5">
                <a:lumMod val="40000"/>
                <a:lumOff val="60000"/>
              </a:schemeClr>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15" name="Freeform 19"/>
            <p:cNvSpPr/>
            <p:nvPr/>
          </p:nvSpPr>
          <p:spPr bwMode="auto">
            <a:xfrm>
              <a:off x="4556" y="0"/>
              <a:ext cx="1218" cy="1088"/>
            </a:xfrm>
            <a:custGeom>
              <a:avLst/>
              <a:gdLst>
                <a:gd name="T0" fmla="*/ 1218 w 1218"/>
                <a:gd name="T1" fmla="*/ 0 h 1088"/>
                <a:gd name="T2" fmla="*/ 758 w 1218"/>
                <a:gd name="T3" fmla="*/ 0 h 1088"/>
                <a:gd name="T4" fmla="*/ 0 w 1218"/>
                <a:gd name="T5" fmla="*/ 703 h 1088"/>
                <a:gd name="T6" fmla="*/ 415 w 1218"/>
                <a:gd name="T7" fmla="*/ 1088 h 1088"/>
                <a:gd name="T8" fmla="*/ 1218 w 1218"/>
                <a:gd name="T9" fmla="*/ 342 h 1088"/>
                <a:gd name="T10" fmla="*/ 1218 w 1218"/>
                <a:gd name="T11" fmla="*/ 0 h 1088"/>
              </a:gdLst>
              <a:ahLst/>
              <a:cxnLst>
                <a:cxn ang="0">
                  <a:pos x="T0" y="T1"/>
                </a:cxn>
                <a:cxn ang="0">
                  <a:pos x="T2" y="T3"/>
                </a:cxn>
                <a:cxn ang="0">
                  <a:pos x="T4" y="T5"/>
                </a:cxn>
                <a:cxn ang="0">
                  <a:pos x="T6" y="T7"/>
                </a:cxn>
                <a:cxn ang="0">
                  <a:pos x="T8" y="T9"/>
                </a:cxn>
                <a:cxn ang="0">
                  <a:pos x="T10" y="T11"/>
                </a:cxn>
              </a:cxnLst>
              <a:rect l="0" t="0" r="r" b="b"/>
              <a:pathLst>
                <a:path w="1218" h="1088">
                  <a:moveTo>
                    <a:pt x="1218" y="0"/>
                  </a:moveTo>
                  <a:lnTo>
                    <a:pt x="758" y="0"/>
                  </a:lnTo>
                  <a:lnTo>
                    <a:pt x="0" y="703"/>
                  </a:lnTo>
                  <a:lnTo>
                    <a:pt x="415" y="1088"/>
                  </a:lnTo>
                  <a:lnTo>
                    <a:pt x="1218" y="342"/>
                  </a:lnTo>
                  <a:lnTo>
                    <a:pt x="1218" y="0"/>
                  </a:lnTo>
                  <a:close/>
                </a:path>
              </a:pathLst>
            </a:custGeom>
            <a:solidFill>
              <a:schemeClr val="accent5"/>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grpSp>
      <p:grpSp>
        <p:nvGrpSpPr>
          <p:cNvPr id="16" name="Group 17"/>
          <p:cNvGrpSpPr>
            <a:grpSpLocks noChangeAspect="1"/>
          </p:cNvGrpSpPr>
          <p:nvPr userDrawn="1"/>
        </p:nvGrpSpPr>
        <p:grpSpPr bwMode="auto">
          <a:xfrm flipV="1">
            <a:off x="11459210" y="5628005"/>
            <a:ext cx="732790" cy="1229995"/>
            <a:chOff x="4556" y="0"/>
            <a:chExt cx="1219" cy="1834"/>
          </a:xfrm>
        </p:grpSpPr>
        <p:sp>
          <p:nvSpPr>
            <p:cNvPr id="17" name="AutoShape 16"/>
            <p:cNvSpPr>
              <a:spLocks noChangeAspect="1" noChangeArrowheads="1" noTextEdit="1"/>
            </p:cNvSpPr>
            <p:nvPr/>
          </p:nvSpPr>
          <p:spPr bwMode="auto">
            <a:xfrm>
              <a:off x="4556" y="0"/>
              <a:ext cx="1219" cy="18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18" name="Freeform 18"/>
            <p:cNvSpPr/>
            <p:nvPr/>
          </p:nvSpPr>
          <p:spPr bwMode="auto">
            <a:xfrm>
              <a:off x="4556" y="318"/>
              <a:ext cx="1218" cy="1516"/>
            </a:xfrm>
            <a:custGeom>
              <a:avLst/>
              <a:gdLst>
                <a:gd name="T0" fmla="*/ 1218 w 1218"/>
                <a:gd name="T1" fmla="*/ 746 h 1516"/>
                <a:gd name="T2" fmla="*/ 415 w 1218"/>
                <a:gd name="T3" fmla="*/ 0 h 1516"/>
                <a:gd name="T4" fmla="*/ 0 w 1218"/>
                <a:gd name="T5" fmla="*/ 385 h 1516"/>
                <a:gd name="T6" fmla="*/ 1218 w 1218"/>
                <a:gd name="T7" fmla="*/ 1516 h 1516"/>
                <a:gd name="T8" fmla="*/ 1218 w 1218"/>
                <a:gd name="T9" fmla="*/ 746 h 1516"/>
              </a:gdLst>
              <a:ahLst/>
              <a:cxnLst>
                <a:cxn ang="0">
                  <a:pos x="T0" y="T1"/>
                </a:cxn>
                <a:cxn ang="0">
                  <a:pos x="T2" y="T3"/>
                </a:cxn>
                <a:cxn ang="0">
                  <a:pos x="T4" y="T5"/>
                </a:cxn>
                <a:cxn ang="0">
                  <a:pos x="T6" y="T7"/>
                </a:cxn>
                <a:cxn ang="0">
                  <a:pos x="T8" y="T9"/>
                </a:cxn>
              </a:cxnLst>
              <a:rect l="0" t="0" r="r" b="b"/>
              <a:pathLst>
                <a:path w="1218" h="1516">
                  <a:moveTo>
                    <a:pt x="1218" y="746"/>
                  </a:moveTo>
                  <a:lnTo>
                    <a:pt x="415" y="0"/>
                  </a:lnTo>
                  <a:lnTo>
                    <a:pt x="0" y="385"/>
                  </a:lnTo>
                  <a:lnTo>
                    <a:pt x="1218" y="1516"/>
                  </a:lnTo>
                  <a:lnTo>
                    <a:pt x="1218" y="746"/>
                  </a:lnTo>
                  <a:close/>
                </a:path>
              </a:pathLst>
            </a:custGeom>
            <a:solidFill>
              <a:schemeClr val="accent5">
                <a:lumMod val="40000"/>
                <a:lumOff val="60000"/>
              </a:schemeClr>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19" name="Freeform 19"/>
            <p:cNvSpPr/>
            <p:nvPr/>
          </p:nvSpPr>
          <p:spPr bwMode="auto">
            <a:xfrm>
              <a:off x="4556" y="0"/>
              <a:ext cx="1218" cy="1088"/>
            </a:xfrm>
            <a:custGeom>
              <a:avLst/>
              <a:gdLst>
                <a:gd name="T0" fmla="*/ 1218 w 1218"/>
                <a:gd name="T1" fmla="*/ 0 h 1088"/>
                <a:gd name="T2" fmla="*/ 758 w 1218"/>
                <a:gd name="T3" fmla="*/ 0 h 1088"/>
                <a:gd name="T4" fmla="*/ 0 w 1218"/>
                <a:gd name="T5" fmla="*/ 703 h 1088"/>
                <a:gd name="T6" fmla="*/ 415 w 1218"/>
                <a:gd name="T7" fmla="*/ 1088 h 1088"/>
                <a:gd name="T8" fmla="*/ 1218 w 1218"/>
                <a:gd name="T9" fmla="*/ 342 h 1088"/>
                <a:gd name="T10" fmla="*/ 1218 w 1218"/>
                <a:gd name="T11" fmla="*/ 0 h 1088"/>
              </a:gdLst>
              <a:ahLst/>
              <a:cxnLst>
                <a:cxn ang="0">
                  <a:pos x="T0" y="T1"/>
                </a:cxn>
                <a:cxn ang="0">
                  <a:pos x="T2" y="T3"/>
                </a:cxn>
                <a:cxn ang="0">
                  <a:pos x="T4" y="T5"/>
                </a:cxn>
                <a:cxn ang="0">
                  <a:pos x="T6" y="T7"/>
                </a:cxn>
                <a:cxn ang="0">
                  <a:pos x="T8" y="T9"/>
                </a:cxn>
                <a:cxn ang="0">
                  <a:pos x="T10" y="T11"/>
                </a:cxn>
              </a:cxnLst>
              <a:rect l="0" t="0" r="r" b="b"/>
              <a:pathLst>
                <a:path w="1218" h="1088">
                  <a:moveTo>
                    <a:pt x="1218" y="0"/>
                  </a:moveTo>
                  <a:lnTo>
                    <a:pt x="758" y="0"/>
                  </a:lnTo>
                  <a:lnTo>
                    <a:pt x="0" y="703"/>
                  </a:lnTo>
                  <a:lnTo>
                    <a:pt x="415" y="1088"/>
                  </a:lnTo>
                  <a:lnTo>
                    <a:pt x="1218" y="342"/>
                  </a:lnTo>
                  <a:lnTo>
                    <a:pt x="1218" y="0"/>
                  </a:lnTo>
                  <a:close/>
                </a:path>
              </a:pathLst>
            </a:custGeom>
            <a:solidFill>
              <a:schemeClr val="accent5"/>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gr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节标题">
    <p:spTree>
      <p:nvGrpSpPr>
        <p:cNvPr id="1" name=""/>
        <p:cNvGrpSpPr/>
        <p:nvPr/>
      </p:nvGrpSpPr>
      <p:grpSpPr>
        <a:xfrm>
          <a:off x="0" y="0"/>
          <a:ext cx="0" cy="0"/>
          <a:chOff x="0" y="0"/>
          <a:chExt cx="0" cy="0"/>
        </a:xfrm>
      </p:grpSpPr>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53CA4D2E-5819-436B-B8AE-DA55B8E3BCD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1A9661CE-CC2B-496B-83F3-B5819E5165AC}" type="slidenum">
              <a:rPr lang="zh-CN" altLang="en-US" smtClean="0"/>
            </a:fld>
            <a:endParaRPr lang="zh-CN" altLang="en-US"/>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839788" y="2505075"/>
            <a:ext cx="5157787"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6172200" y="2505075"/>
            <a:ext cx="5183188"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53CA4D2E-5819-436B-B8AE-DA55B8E3BCD5}"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1A9661CE-CC2B-496B-83F3-B5819E5165AC}"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839788" y="2505075"/>
            <a:ext cx="5157787"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6172200" y="2505075"/>
            <a:ext cx="5183188"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53CA4D2E-5819-436B-B8AE-DA55B8E3BCD5}"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1A9661CE-CC2B-496B-83F3-B5819E5165AC}" type="slidenum">
              <a:rPr lang="zh-CN" altLang="en-US" smtClean="0"/>
            </a:fld>
            <a:endParaRPr lang="zh-CN" altLang="en-US"/>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53CA4D2E-5819-436B-B8AE-DA55B8E3BCD5}"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1A9661CE-CC2B-496B-83F3-B5819E5165AC}" type="slidenum">
              <a:rPr lang="zh-CN" altLang="en-US" smtClean="0"/>
            </a:fld>
            <a:endParaRPr lang="zh-CN" altLang="en-US"/>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CA4D2E-5819-436B-B8AE-DA55B8E3BCD5}"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1A9661CE-CC2B-496B-83F3-B5819E5165AC}" type="slidenum">
              <a:rPr lang="zh-CN" altLang="en-US" smtClean="0"/>
            </a:fld>
            <a:endParaRPr lang="zh-CN" altLang="en-US"/>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53CA4D2E-5819-436B-B8AE-DA55B8E3BCD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1A9661CE-CC2B-496B-83F3-B5819E5165AC}" type="slidenum">
              <a:rPr lang="zh-CN" altLang="en-US" smtClean="0"/>
            </a:fld>
            <a:endParaRPr lang="zh-CN" altLang="en-US"/>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53CA4D2E-5819-436B-B8AE-DA55B8E3BCD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1A9661CE-CC2B-496B-83F3-B5819E5165AC}" type="slidenum">
              <a:rPr lang="zh-CN" altLang="en-US" smtClean="0"/>
            </a:fld>
            <a:endParaRPr lang="zh-CN" altLang="en-US"/>
          </a:p>
        </p:txBody>
      </p:sp>
    </p:spTree>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CA4D2E-5819-436B-B8AE-DA55B8E3BCD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1A9661CE-CC2B-496B-83F3-B5819E5165AC}" type="slidenum">
              <a:rPr lang="zh-CN" altLang="en-US" smtClean="0"/>
            </a:fld>
            <a:endParaRPr lang="zh-CN" altLang="en-US"/>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CA4D2E-5819-436B-B8AE-DA55B8E3BCD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1A9661CE-CC2B-496B-83F3-B5819E5165AC}"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53CA4D2E-5819-436B-B8AE-DA55B8E3BCD5}"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1A9661CE-CC2B-496B-83F3-B5819E5165AC}"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CA4D2E-5819-436B-B8AE-DA55B8E3BCD5}"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1A9661CE-CC2B-496B-83F3-B5819E5165AC}"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53CA4D2E-5819-436B-B8AE-DA55B8E3BCD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1A9661CE-CC2B-496B-83F3-B5819E5165AC}"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53CA4D2E-5819-436B-B8AE-DA55B8E3BCD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1A9661CE-CC2B-496B-83F3-B5819E5165AC}"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0.xml"/><Relationship Id="rId8" Type="http://schemas.openxmlformats.org/officeDocument/2006/relationships/slideLayout" Target="../slideLayouts/slideLayout19.xml"/><Relationship Id="rId7" Type="http://schemas.openxmlformats.org/officeDocument/2006/relationships/slideLayout" Target="../slideLayouts/slideLayout18.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3" Type="http://schemas.openxmlformats.org/officeDocument/2006/relationships/slideLayout" Target="../slideLayouts/slideLayout14.xml"/><Relationship Id="rId2" Type="http://schemas.openxmlformats.org/officeDocument/2006/relationships/slideLayout" Target="../slideLayouts/slideLayout13.xml"/><Relationship Id="rId12" Type="http://schemas.openxmlformats.org/officeDocument/2006/relationships/theme" Target="../theme/theme2.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 Type="http://schemas.openxmlformats.org/officeDocument/2006/relationships/slideLayout" Target="../slideLayouts/slideLayout12.xml"/></Relationships>
</file>

<file path=ppt/slideMasters/_rels/slideMaster3.xml.rels><?xml version="1.0" encoding="UTF-8" standalone="yes"?>
<Relationships xmlns="http://schemas.openxmlformats.org/package/2006/relationships"><Relationship Id="rId9" Type="http://schemas.openxmlformats.org/officeDocument/2006/relationships/slideLayout" Target="../slideLayouts/slideLayout31.xml"/><Relationship Id="rId8" Type="http://schemas.openxmlformats.org/officeDocument/2006/relationships/slideLayout" Target="../slideLayouts/slideLayout30.xml"/><Relationship Id="rId7" Type="http://schemas.openxmlformats.org/officeDocument/2006/relationships/slideLayout" Target="../slideLayouts/slideLayout29.xml"/><Relationship Id="rId6" Type="http://schemas.openxmlformats.org/officeDocument/2006/relationships/slideLayout" Target="../slideLayouts/slideLayout28.xml"/><Relationship Id="rId5" Type="http://schemas.openxmlformats.org/officeDocument/2006/relationships/slideLayout" Target="../slideLayouts/slideLayout27.xml"/><Relationship Id="rId4" Type="http://schemas.openxmlformats.org/officeDocument/2006/relationships/slideLayout" Target="../slideLayouts/slideLayout26.xml"/><Relationship Id="rId3" Type="http://schemas.openxmlformats.org/officeDocument/2006/relationships/slideLayout" Target="../slideLayouts/slideLayout25.xml"/><Relationship Id="rId2" Type="http://schemas.openxmlformats.org/officeDocument/2006/relationships/slideLayout" Target="../slideLayouts/slideLayout24.xml"/><Relationship Id="rId12" Type="http://schemas.openxmlformats.org/officeDocument/2006/relationships/theme" Target="../theme/theme3.xml"/><Relationship Id="rId11" Type="http://schemas.openxmlformats.org/officeDocument/2006/relationships/slideLayout" Target="../slideLayouts/slideLayout33.xml"/><Relationship Id="rId10" Type="http://schemas.openxmlformats.org/officeDocument/2006/relationships/slideLayout" Target="../slideLayouts/slideLayout32.xml"/><Relationship Id="rId1" Type="http://schemas.openxmlformats.org/officeDocument/2006/relationships/slideLayout" Target="../slideLayouts/slideLayout23.xml"/></Relationships>
</file>

<file path=ppt/slideMasters/_rels/slideMaster4.xml.rels><?xml version="1.0" encoding="UTF-8" standalone="yes"?>
<Relationships xmlns="http://schemas.openxmlformats.org/package/2006/relationships"><Relationship Id="rId9" Type="http://schemas.openxmlformats.org/officeDocument/2006/relationships/slideLayout" Target="../slideLayouts/slideLayout42.xml"/><Relationship Id="rId8" Type="http://schemas.openxmlformats.org/officeDocument/2006/relationships/slideLayout" Target="../slideLayouts/slideLayout41.xml"/><Relationship Id="rId7" Type="http://schemas.openxmlformats.org/officeDocument/2006/relationships/slideLayout" Target="../slideLayouts/slideLayout40.xml"/><Relationship Id="rId6" Type="http://schemas.openxmlformats.org/officeDocument/2006/relationships/slideLayout" Target="../slideLayouts/slideLayout39.xml"/><Relationship Id="rId5" Type="http://schemas.openxmlformats.org/officeDocument/2006/relationships/slideLayout" Target="../slideLayouts/slideLayout38.xml"/><Relationship Id="rId4" Type="http://schemas.openxmlformats.org/officeDocument/2006/relationships/slideLayout" Target="../slideLayouts/slideLayout37.xml"/><Relationship Id="rId3" Type="http://schemas.openxmlformats.org/officeDocument/2006/relationships/slideLayout" Target="../slideLayouts/slideLayout36.xml"/><Relationship Id="rId2" Type="http://schemas.openxmlformats.org/officeDocument/2006/relationships/slideLayout" Target="../slideLayouts/slideLayout35.xml"/><Relationship Id="rId12" Type="http://schemas.openxmlformats.org/officeDocument/2006/relationships/theme" Target="../theme/theme4.xml"/><Relationship Id="rId11" Type="http://schemas.openxmlformats.org/officeDocument/2006/relationships/slideLayout" Target="../slideLayouts/slideLayout44.xml"/><Relationship Id="rId10" Type="http://schemas.openxmlformats.org/officeDocument/2006/relationships/slideLayout" Target="../slideLayouts/slideLayout43.xml"/><Relationship Id="rId1" Type="http://schemas.openxmlformats.org/officeDocument/2006/relationships/slideLayout" Target="../slideLayouts/slideLayout34.xml"/></Relationships>
</file>

<file path=ppt/slideMasters/_rels/slideMaster5.xml.rels><?xml version="1.0" encoding="UTF-8" standalone="yes"?>
<Relationships xmlns="http://schemas.openxmlformats.org/package/2006/relationships"><Relationship Id="rId9" Type="http://schemas.openxmlformats.org/officeDocument/2006/relationships/slideLayout" Target="../slideLayouts/slideLayout53.xml"/><Relationship Id="rId8" Type="http://schemas.openxmlformats.org/officeDocument/2006/relationships/slideLayout" Target="../slideLayouts/slideLayout52.xml"/><Relationship Id="rId7" Type="http://schemas.openxmlformats.org/officeDocument/2006/relationships/slideLayout" Target="../slideLayouts/slideLayout51.xml"/><Relationship Id="rId6" Type="http://schemas.openxmlformats.org/officeDocument/2006/relationships/slideLayout" Target="../slideLayouts/slideLayout50.xml"/><Relationship Id="rId5" Type="http://schemas.openxmlformats.org/officeDocument/2006/relationships/slideLayout" Target="../slideLayouts/slideLayout49.xml"/><Relationship Id="rId4" Type="http://schemas.openxmlformats.org/officeDocument/2006/relationships/slideLayout" Target="../slideLayouts/slideLayout48.xml"/><Relationship Id="rId3" Type="http://schemas.openxmlformats.org/officeDocument/2006/relationships/slideLayout" Target="../slideLayouts/slideLayout47.xml"/><Relationship Id="rId2" Type="http://schemas.openxmlformats.org/officeDocument/2006/relationships/slideLayout" Target="../slideLayouts/slideLayout46.xml"/><Relationship Id="rId12" Type="http://schemas.openxmlformats.org/officeDocument/2006/relationships/theme" Target="../theme/theme5.xml"/><Relationship Id="rId11" Type="http://schemas.openxmlformats.org/officeDocument/2006/relationships/slideLayout" Target="../slideLayouts/slideLayout55.xml"/><Relationship Id="rId10" Type="http://schemas.openxmlformats.org/officeDocument/2006/relationships/slideLayout" Target="../slideLayouts/slideLayout54.xml"/><Relationship Id="rId1" Type="http://schemas.openxmlformats.org/officeDocument/2006/relationships/slideLayout" Target="../slideLayouts/slideLayout4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CA4D2E-5819-436B-B8AE-DA55B8E3BCD5}"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9661CE-CC2B-496B-83F3-B5819E5165AC}"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CA4D2E-5819-436B-B8AE-DA55B8E3BCD5}"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9661CE-CC2B-496B-83F3-B5819E5165AC}"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CA4D2E-5819-436B-B8AE-DA55B8E3BCD5}"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9661CE-CC2B-496B-83F3-B5819E5165AC}"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CA4D2E-5819-436B-B8AE-DA55B8E3BCD5}"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9661CE-CC2B-496B-83F3-B5819E5165AC}"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CA4D2E-5819-436B-B8AE-DA55B8E3BCD5}"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9661CE-CC2B-496B-83F3-B5819E5165AC}"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6.png"/><Relationship Id="rId1" Type="http://schemas.openxmlformats.org/officeDocument/2006/relationships/tags" Target="../tags/tag19.xml"/></Relationships>
</file>

<file path=ppt/slides/_rels/slide2.xml.rels><?xml version="1.0" encoding="UTF-8" standalone="yes"?>
<Relationships xmlns="http://schemas.openxmlformats.org/package/2006/relationships"><Relationship Id="rId9" Type="http://schemas.openxmlformats.org/officeDocument/2006/relationships/tags" Target="../tags/tag9.xml"/><Relationship Id="rId8" Type="http://schemas.openxmlformats.org/officeDocument/2006/relationships/tags" Target="../tags/tag8.xml"/><Relationship Id="rId7" Type="http://schemas.openxmlformats.org/officeDocument/2006/relationships/tags" Target="../tags/tag7.xml"/><Relationship Id="rId6" Type="http://schemas.openxmlformats.org/officeDocument/2006/relationships/tags" Target="../tags/tag6.xml"/><Relationship Id="rId5" Type="http://schemas.openxmlformats.org/officeDocument/2006/relationships/tags" Target="../tags/tag5.xml"/><Relationship Id="rId4" Type="http://schemas.openxmlformats.org/officeDocument/2006/relationships/tags" Target="../tags/tag4.xml"/><Relationship Id="rId3" Type="http://schemas.openxmlformats.org/officeDocument/2006/relationships/tags" Target="../tags/tag3.xml"/><Relationship Id="rId2" Type="http://schemas.openxmlformats.org/officeDocument/2006/relationships/tags" Target="../tags/tag2.xml"/><Relationship Id="rId17" Type="http://schemas.openxmlformats.org/officeDocument/2006/relationships/slideLayout" Target="../slideLayouts/slideLayout1.xml"/><Relationship Id="rId16" Type="http://schemas.openxmlformats.org/officeDocument/2006/relationships/tags" Target="../tags/tag15.xml"/><Relationship Id="rId15" Type="http://schemas.openxmlformats.org/officeDocument/2006/relationships/tags" Target="../tags/tag14.xml"/><Relationship Id="rId14" Type="http://schemas.openxmlformats.org/officeDocument/2006/relationships/tags" Target="../tags/tag13.xml"/><Relationship Id="rId13" Type="http://schemas.openxmlformats.org/officeDocument/2006/relationships/image" Target="../media/image3.png"/><Relationship Id="rId12" Type="http://schemas.openxmlformats.org/officeDocument/2006/relationships/tags" Target="../tags/tag12.xml"/><Relationship Id="rId11" Type="http://schemas.openxmlformats.org/officeDocument/2006/relationships/tags" Target="../tags/tag11.xml"/><Relationship Id="rId10" Type="http://schemas.openxmlformats.org/officeDocument/2006/relationships/tags" Target="../tags/tag10.xml"/><Relationship Id="rId1" Type="http://schemas.openxmlformats.org/officeDocument/2006/relationships/tags" Target="../tags/tag1.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jpeg"/></Relationships>
</file>

<file path=ppt/slides/_rels/slide4.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image" Target="../media/image5.png"/><Relationship Id="rId2" Type="http://www.wps.cn/officeDocument/2018/webExtension" Target="../webExtensions/webExtension1.xml" TargetMode="External"/><Relationship Id="rId1" Type="http://www.wps.cn/officeDocument/2018/webExtension" Target="../webExtensions/webExtension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6.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35.xml"/><Relationship Id="rId1" Type="http://schemas.openxmlformats.org/officeDocument/2006/relationships/tags" Target="../tags/tag17.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46.xml"/><Relationship Id="rId1" Type="http://schemas.openxmlformats.org/officeDocument/2006/relationships/tags" Target="../tags/tag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7"/>
          <p:cNvSpPr>
            <a:spLocks noChangeArrowheads="1"/>
          </p:cNvSpPr>
          <p:nvPr/>
        </p:nvSpPr>
        <p:spPr bwMode="auto">
          <a:xfrm>
            <a:off x="1671955" y="1286510"/>
            <a:ext cx="9762490" cy="221551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algn="ctr">
              <a:defRPr/>
            </a:pPr>
            <a:r>
              <a:rPr sz="4800" b="1" dirty="0" smtClean="0">
                <a:solidFill>
                  <a:schemeClr val="accent5"/>
                </a:solidFill>
                <a:latin typeface="微软雅黑" panose="020B0503020204020204" pitchFamily="34" charset="-122"/>
                <a:ea typeface="微软雅黑" panose="020B0503020204020204" pitchFamily="34" charset="-122"/>
                <a:cs typeface="+mn-ea"/>
                <a:sym typeface="+mn-lt"/>
              </a:rPr>
              <a:t>济宁市教育局北湖度假区分局</a:t>
            </a:r>
            <a:endParaRPr sz="4800" b="1" dirty="0" smtClean="0">
              <a:solidFill>
                <a:schemeClr val="accent5"/>
              </a:solidFill>
              <a:latin typeface="微软雅黑" panose="020B0503020204020204" pitchFamily="34" charset="-122"/>
              <a:ea typeface="微软雅黑" panose="020B0503020204020204" pitchFamily="34" charset="-122"/>
              <a:cs typeface="+mn-ea"/>
              <a:sym typeface="+mn-lt"/>
            </a:endParaRPr>
          </a:p>
          <a:p>
            <a:pPr algn="ctr">
              <a:defRPr/>
            </a:pPr>
            <a:r>
              <a:rPr sz="4800" b="1" dirty="0" smtClean="0">
                <a:solidFill>
                  <a:schemeClr val="accent5"/>
                </a:solidFill>
                <a:latin typeface="微软雅黑" panose="020B0503020204020204" pitchFamily="34" charset="-122"/>
                <a:ea typeface="微软雅黑" panose="020B0503020204020204" pitchFamily="34" charset="-122"/>
                <a:cs typeface="+mn-ea"/>
                <a:sym typeface="+mn-lt"/>
              </a:rPr>
              <a:t>2023年政府信息公开</a:t>
            </a:r>
            <a:endParaRPr sz="4800" b="1" dirty="0" smtClean="0">
              <a:solidFill>
                <a:schemeClr val="accent5"/>
              </a:solidFill>
              <a:latin typeface="微软雅黑" panose="020B0503020204020204" pitchFamily="34" charset="-122"/>
              <a:ea typeface="微软雅黑" panose="020B0503020204020204" pitchFamily="34" charset="-122"/>
              <a:cs typeface="+mn-ea"/>
              <a:sym typeface="+mn-lt"/>
            </a:endParaRPr>
          </a:p>
          <a:p>
            <a:pPr algn="ctr">
              <a:defRPr/>
            </a:pPr>
            <a:r>
              <a:rPr sz="4800" b="1" dirty="0" smtClean="0">
                <a:solidFill>
                  <a:schemeClr val="accent5"/>
                </a:solidFill>
                <a:latin typeface="微软雅黑" panose="020B0503020204020204" pitchFamily="34" charset="-122"/>
                <a:ea typeface="微软雅黑" panose="020B0503020204020204" pitchFamily="34" charset="-122"/>
                <a:cs typeface="+mn-ea"/>
                <a:sym typeface="+mn-lt"/>
              </a:rPr>
              <a:t>工作年度报告</a:t>
            </a:r>
            <a:endParaRPr sz="4800" b="1" dirty="0" smtClean="0">
              <a:solidFill>
                <a:schemeClr val="accent5"/>
              </a:solidFill>
              <a:latin typeface="微软雅黑" panose="020B0503020204020204" pitchFamily="34" charset="-122"/>
              <a:ea typeface="微软雅黑" panose="020B0503020204020204" pitchFamily="34" charset="-122"/>
              <a:cs typeface="+mn-ea"/>
              <a:sym typeface="+mn-lt"/>
            </a:endParaRPr>
          </a:p>
        </p:txBody>
      </p:sp>
      <p:pic>
        <p:nvPicPr>
          <p:cNvPr id="3" name="图片 2" descr="kappframework-NqiWGJ(1)(1)"/>
          <p:cNvPicPr>
            <a:picLocks noChangeAspect="1"/>
          </p:cNvPicPr>
          <p:nvPr/>
        </p:nvPicPr>
        <p:blipFill>
          <a:blip r:embed="rId1"/>
          <a:stretch>
            <a:fillRect/>
          </a:stretch>
        </p:blipFill>
        <p:spPr>
          <a:xfrm>
            <a:off x="1007110" y="57150"/>
            <a:ext cx="1192530" cy="1192530"/>
          </a:xfrm>
          <a:prstGeom prst="rect">
            <a:avLst/>
          </a:prstGeom>
        </p:spPr>
      </p:pic>
      <p:sp>
        <p:nvSpPr>
          <p:cNvPr id="4" name="矩形 3"/>
          <p:cNvSpPr/>
          <p:nvPr/>
        </p:nvSpPr>
        <p:spPr>
          <a:xfrm>
            <a:off x="6212205" y="4622165"/>
            <a:ext cx="3779520" cy="1053465"/>
          </a:xfrm>
          <a:prstGeom prst="rect">
            <a:avLst/>
          </a:prstGeom>
          <a:noFill/>
          <a:ln>
            <a:noFill/>
          </a:ln>
        </p:spPr>
        <p:txBody>
          <a:bodyPr wrap="none" rtlCol="0" anchor="t">
            <a:noAutofit/>
          </a:bodyPr>
          <a:p>
            <a:pPr algn="ctr"/>
            <a:r>
              <a:rPr lang="en-US" altLang="zh-CN" sz="3600" b="1">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rPr>
              <a:t>2024</a:t>
            </a:r>
            <a:r>
              <a:rPr lang="zh-CN" altLang="en-US" sz="3600" b="1">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rPr>
              <a:t>年</a:t>
            </a:r>
            <a:r>
              <a:rPr lang="en-US" altLang="zh-CN" sz="3600" b="1">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rPr>
              <a:t>1</a:t>
            </a:r>
            <a:r>
              <a:rPr lang="zh-CN" altLang="en-US" sz="3600" b="1">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rPr>
              <a:t>月</a:t>
            </a:r>
            <a:r>
              <a:rPr lang="en-US" altLang="zh-CN" sz="3600" b="1">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rPr>
              <a:t>20</a:t>
            </a:r>
            <a:r>
              <a:rPr lang="zh-CN" altLang="en-US" sz="3600" b="1">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rPr>
              <a:t>日</a:t>
            </a:r>
            <a:endParaRPr lang="zh-CN" altLang="en-US" sz="3600" b="1">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6" presetClass="entr" presetSubtype="0" fill="hold" grpId="0" nodeType="afterEffect">
                                  <p:stCondLst>
                                    <p:cond delay="0"/>
                                  </p:stCondLst>
                                  <p:iterate type="lt">
                                    <p:tmPct val="10000"/>
                                  </p:iterate>
                                  <p:childTnLst>
                                    <p:set>
                                      <p:cBhvr>
                                        <p:cTn id="6" dur="1" fill="hold">
                                          <p:stCondLst>
                                            <p:cond delay="0"/>
                                          </p:stCondLst>
                                        </p:cTn>
                                        <p:tgtEl>
                                          <p:spTgt spid="6"/>
                                        </p:tgtEl>
                                        <p:attrNameLst>
                                          <p:attrName>style.visibility</p:attrName>
                                        </p:attrNameLst>
                                      </p:cBhvr>
                                      <p:to>
                                        <p:strVal val="visible"/>
                                      </p:to>
                                    </p:set>
                                    <p:anim by="(-#ppt_w*2)" calcmode="lin" valueType="num">
                                      <p:cBhvr rctx="PPT">
                                        <p:cTn id="7" dur="500" autoRev="1" fill="hold">
                                          <p:stCondLst>
                                            <p:cond delay="0"/>
                                          </p:stCondLst>
                                        </p:cTn>
                                        <p:tgtEl>
                                          <p:spTgt spid="6"/>
                                        </p:tgtEl>
                                        <p:attrNameLst>
                                          <p:attrName>ppt_w</p:attrName>
                                        </p:attrNameLst>
                                      </p:cBhvr>
                                    </p:anim>
                                    <p:anim by="(#ppt_w*0.50)" calcmode="lin" valueType="num">
                                      <p:cBhvr>
                                        <p:cTn id="8" dur="500" decel="50000" autoRev="1" fill="hold">
                                          <p:stCondLst>
                                            <p:cond delay="0"/>
                                          </p:stCondLst>
                                        </p:cTn>
                                        <p:tgtEl>
                                          <p:spTgt spid="6"/>
                                        </p:tgtEl>
                                        <p:attrNameLst>
                                          <p:attrName>ppt_x</p:attrName>
                                        </p:attrNameLst>
                                      </p:cBhvr>
                                    </p:anim>
                                    <p:anim from="(-#ppt_h/2)" to="(#ppt_y)" calcmode="lin" valueType="num">
                                      <p:cBhvr>
                                        <p:cTn id="9" dur="1000" fill="hold">
                                          <p:stCondLst>
                                            <p:cond delay="0"/>
                                          </p:stCondLst>
                                        </p:cTn>
                                        <p:tgtEl>
                                          <p:spTgt spid="6"/>
                                        </p:tgtEl>
                                        <p:attrNameLst>
                                          <p:attrName>ppt_y</p:attrName>
                                        </p:attrNameLst>
                                      </p:cBhvr>
                                    </p:anim>
                                    <p:animRot by="21600000">
                                      <p:cBhvr>
                                        <p:cTn id="10" dur="1000" fill="hold">
                                          <p:stCondLst>
                                            <p:cond delay="0"/>
                                          </p:stCondLst>
                                        </p:cTn>
                                        <p:tgtEl>
                                          <p:spTgt spid="6"/>
                                        </p:tgtEl>
                                        <p:attrNameLst>
                                          <p:attrName>r</p:attrName>
                                        </p:attrNameLst>
                                      </p:cBhvr>
                                    </p:animRot>
                                  </p:childTnLst>
                                </p:cTn>
                              </p:par>
                            </p:childTnLst>
                          </p:cTn>
                        </p:par>
                        <p:par>
                          <p:cTn id="11" fill="hold">
                            <p:stCondLst>
                              <p:cond delay="3900"/>
                            </p:stCondLst>
                            <p:childTnLst>
                              <p:par>
                                <p:cTn id="12" presetID="36" presetClass="emph" presetSubtype="0" fill="hold" grpId="1" nodeType="afterEffect">
                                  <p:stCondLst>
                                    <p:cond delay="0"/>
                                  </p:stCondLst>
                                  <p:iterate type="lt">
                                    <p:tmPct val="10000"/>
                                  </p:iterate>
                                  <p:childTnLst>
                                    <p:animScale>
                                      <p:cBhvr>
                                        <p:cTn id="13" dur="250" autoRev="1" fill="hold">
                                          <p:stCondLst>
                                            <p:cond delay="0"/>
                                          </p:stCondLst>
                                        </p:cTn>
                                        <p:tgtEl>
                                          <p:spTgt spid="6"/>
                                        </p:tgtEl>
                                      </p:cBhvr>
                                      <p:to x="80000" y="100000"/>
                                    </p:animScale>
                                    <p:anim by="(#ppt_w*0.10)" calcmode="lin" valueType="num">
                                      <p:cBhvr>
                                        <p:cTn id="14" dur="250" autoRev="1" fill="hold">
                                          <p:stCondLst>
                                            <p:cond delay="0"/>
                                          </p:stCondLst>
                                        </p:cTn>
                                        <p:tgtEl>
                                          <p:spTgt spid="6"/>
                                        </p:tgtEl>
                                        <p:attrNameLst>
                                          <p:attrName>ppt_x</p:attrName>
                                        </p:attrNameLst>
                                      </p:cBhvr>
                                    </p:anim>
                                    <p:anim by="(-#ppt_w*0.10)" calcmode="lin" valueType="num">
                                      <p:cBhvr>
                                        <p:cTn id="15" dur="250" autoRev="1" fill="hold">
                                          <p:stCondLst>
                                            <p:cond delay="0"/>
                                          </p:stCondLst>
                                        </p:cTn>
                                        <p:tgtEl>
                                          <p:spTgt spid="6"/>
                                        </p:tgtEl>
                                        <p:attrNameLst>
                                          <p:attrName>ppt_y</p:attrName>
                                        </p:attrNameLst>
                                      </p:cBhvr>
                                    </p:anim>
                                    <p:animRot by="-480000">
                                      <p:cBhvr>
                                        <p:cTn id="16" dur="250" autoRev="1" fill="hold">
                                          <p:stCondLst>
                                            <p:cond delay="0"/>
                                          </p:stCondLst>
                                        </p:cTn>
                                        <p:tgtEl>
                                          <p:spTgt spid="6"/>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ldLvl="0"/>
      <p:bldP spid="6" grpId="1" bldLvl="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组合 2"/>
          <p:cNvGrpSpPr/>
          <p:nvPr/>
        </p:nvGrpSpPr>
        <p:grpSpPr>
          <a:xfrm rot="0">
            <a:off x="1203325" y="1562100"/>
            <a:ext cx="10064115" cy="2743397"/>
            <a:chOff x="2038067" y="2120399"/>
            <a:chExt cx="8527211" cy="2324578"/>
          </a:xfrm>
        </p:grpSpPr>
        <p:sp>
          <p:nvSpPr>
            <p:cNvPr id="7" name="任意多边形: 形状 7"/>
            <p:cNvSpPr/>
            <p:nvPr/>
          </p:nvSpPr>
          <p:spPr>
            <a:xfrm>
              <a:off x="5680180" y="2684246"/>
              <a:ext cx="831637" cy="1565706"/>
            </a:xfrm>
            <a:custGeom>
              <a:avLst/>
              <a:gdLst>
                <a:gd name="connsiteX0" fmla="*/ 415819 w 831637"/>
                <a:gd name="connsiteY0" fmla="*/ 0 h 1565706"/>
                <a:gd name="connsiteX1" fmla="*/ 554901 w 831637"/>
                <a:gd name="connsiteY1" fmla="*/ 114753 h 1565706"/>
                <a:gd name="connsiteX2" fmla="*/ 831637 w 831637"/>
                <a:gd name="connsiteY2" fmla="*/ 782853 h 1565706"/>
                <a:gd name="connsiteX3" fmla="*/ 554901 w 831637"/>
                <a:gd name="connsiteY3" fmla="*/ 1450953 h 1565706"/>
                <a:gd name="connsiteX4" fmla="*/ 415819 w 831637"/>
                <a:gd name="connsiteY4" fmla="*/ 1565706 h 1565706"/>
                <a:gd name="connsiteX5" fmla="*/ 276737 w 831637"/>
                <a:gd name="connsiteY5" fmla="*/ 1450953 h 1565706"/>
                <a:gd name="connsiteX6" fmla="*/ 0 w 831637"/>
                <a:gd name="connsiteY6" fmla="*/ 782853 h 1565706"/>
                <a:gd name="connsiteX7" fmla="*/ 276737 w 831637"/>
                <a:gd name="connsiteY7" fmla="*/ 114753 h 15657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31637" h="1565706">
                  <a:moveTo>
                    <a:pt x="415819" y="0"/>
                  </a:moveTo>
                  <a:lnTo>
                    <a:pt x="554901" y="114753"/>
                  </a:lnTo>
                  <a:cubicBezTo>
                    <a:pt x="725883" y="285735"/>
                    <a:pt x="831637" y="521944"/>
                    <a:pt x="831637" y="782853"/>
                  </a:cubicBezTo>
                  <a:cubicBezTo>
                    <a:pt x="831637" y="1043763"/>
                    <a:pt x="725883" y="1279972"/>
                    <a:pt x="554901" y="1450953"/>
                  </a:cubicBezTo>
                  <a:lnTo>
                    <a:pt x="415819" y="1565706"/>
                  </a:lnTo>
                  <a:lnTo>
                    <a:pt x="276737" y="1450953"/>
                  </a:lnTo>
                  <a:cubicBezTo>
                    <a:pt x="105755" y="1279972"/>
                    <a:pt x="0" y="1043763"/>
                    <a:pt x="0" y="782853"/>
                  </a:cubicBezTo>
                  <a:cubicBezTo>
                    <a:pt x="0" y="521944"/>
                    <a:pt x="105755" y="285735"/>
                    <a:pt x="276737" y="114753"/>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noAutofit/>
            </a:bodyPr>
            <a:lstStyle/>
            <a:p>
              <a:pPr algn="ctr"/>
              <a:endParaRPr lang="zh-CN" altLang="en-US" dirty="0">
                <a:solidFill>
                  <a:schemeClr val="tx1">
                    <a:lumMod val="65000"/>
                    <a:lumOff val="35000"/>
                  </a:schemeClr>
                </a:solidFill>
                <a:latin typeface="微软雅黑" panose="020B0503020204020204" pitchFamily="34" charset="-122"/>
                <a:ea typeface="微软雅黑" panose="020B0503020204020204" pitchFamily="34" charset="-122"/>
                <a:cs typeface="+mn-ea"/>
                <a:sym typeface="+mn-lt"/>
              </a:endParaRPr>
            </a:p>
          </p:txBody>
        </p:sp>
        <p:sp>
          <p:nvSpPr>
            <p:cNvPr id="8" name="椭圆 7"/>
            <p:cNvSpPr/>
            <p:nvPr/>
          </p:nvSpPr>
          <p:spPr>
            <a:xfrm>
              <a:off x="4622145" y="2522264"/>
              <a:ext cx="1889674" cy="1889672"/>
            </a:xfrm>
            <a:prstGeom prst="ellipse">
              <a:avLst/>
            </a:prstGeom>
            <a:no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chemeClr val="tx1">
                    <a:lumMod val="65000"/>
                    <a:lumOff val="35000"/>
                  </a:schemeClr>
                </a:solidFill>
                <a:latin typeface="微软雅黑" panose="020B0503020204020204" pitchFamily="34" charset="-122"/>
                <a:ea typeface="微软雅黑" panose="020B0503020204020204" pitchFamily="34" charset="-122"/>
                <a:cs typeface="+mn-ea"/>
                <a:sym typeface="+mn-lt"/>
              </a:endParaRPr>
            </a:p>
          </p:txBody>
        </p:sp>
        <p:sp>
          <p:nvSpPr>
            <p:cNvPr id="9" name="椭圆 8"/>
            <p:cNvSpPr/>
            <p:nvPr/>
          </p:nvSpPr>
          <p:spPr>
            <a:xfrm>
              <a:off x="5680182" y="2522264"/>
              <a:ext cx="1889674" cy="1889672"/>
            </a:xfrm>
            <a:prstGeom prst="ellipse">
              <a:avLst/>
            </a:prstGeom>
            <a:no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lumMod val="65000"/>
                    <a:lumOff val="35000"/>
                  </a:schemeClr>
                </a:solidFill>
                <a:latin typeface="微软雅黑" panose="020B0503020204020204" pitchFamily="34" charset="-122"/>
                <a:ea typeface="微软雅黑" panose="020B0503020204020204" pitchFamily="34" charset="-122"/>
                <a:cs typeface="+mn-ea"/>
                <a:sym typeface="+mn-lt"/>
              </a:endParaRPr>
            </a:p>
          </p:txBody>
        </p:sp>
        <p:sp>
          <p:nvSpPr>
            <p:cNvPr id="10" name="Freeform 5"/>
            <p:cNvSpPr>
              <a:spLocks noEditPoints="1"/>
            </p:cNvSpPr>
            <p:nvPr/>
          </p:nvSpPr>
          <p:spPr bwMode="auto">
            <a:xfrm>
              <a:off x="5820514" y="3305172"/>
              <a:ext cx="550971" cy="323855"/>
            </a:xfrm>
            <a:custGeom>
              <a:avLst/>
              <a:gdLst>
                <a:gd name="T0" fmla="*/ 638 w 740"/>
                <a:gd name="T1" fmla="*/ 40 h 433"/>
                <a:gd name="T2" fmla="*/ 509 w 740"/>
                <a:gd name="T3" fmla="*/ 79 h 433"/>
                <a:gd name="T4" fmla="*/ 207 w 740"/>
                <a:gd name="T5" fmla="*/ 81 h 433"/>
                <a:gd name="T6" fmla="*/ 106 w 740"/>
                <a:gd name="T7" fmla="*/ 0 h 433"/>
                <a:gd name="T8" fmla="*/ 94 w 740"/>
                <a:gd name="T9" fmla="*/ 214 h 433"/>
                <a:gd name="T10" fmla="*/ 165 w 740"/>
                <a:gd name="T11" fmla="*/ 302 h 433"/>
                <a:gd name="T12" fmla="*/ 210 w 740"/>
                <a:gd name="T13" fmla="*/ 332 h 433"/>
                <a:gd name="T14" fmla="*/ 252 w 740"/>
                <a:gd name="T15" fmla="*/ 364 h 433"/>
                <a:gd name="T16" fmla="*/ 298 w 740"/>
                <a:gd name="T17" fmla="*/ 400 h 433"/>
                <a:gd name="T18" fmla="*/ 361 w 740"/>
                <a:gd name="T19" fmla="*/ 421 h 433"/>
                <a:gd name="T20" fmla="*/ 427 w 740"/>
                <a:gd name="T21" fmla="*/ 425 h 433"/>
                <a:gd name="T22" fmla="*/ 483 w 740"/>
                <a:gd name="T23" fmla="*/ 392 h 433"/>
                <a:gd name="T24" fmla="*/ 525 w 740"/>
                <a:gd name="T25" fmla="*/ 348 h 433"/>
                <a:gd name="T26" fmla="*/ 568 w 740"/>
                <a:gd name="T27" fmla="*/ 253 h 433"/>
                <a:gd name="T28" fmla="*/ 640 w 740"/>
                <a:gd name="T29" fmla="*/ 246 h 433"/>
                <a:gd name="T30" fmla="*/ 199 w 740"/>
                <a:gd name="T31" fmla="*/ 314 h 433"/>
                <a:gd name="T32" fmla="*/ 190 w 740"/>
                <a:gd name="T33" fmla="*/ 284 h 433"/>
                <a:gd name="T34" fmla="*/ 222 w 740"/>
                <a:gd name="T35" fmla="*/ 286 h 433"/>
                <a:gd name="T36" fmla="*/ 244 w 740"/>
                <a:gd name="T37" fmla="*/ 345 h 433"/>
                <a:gd name="T38" fmla="*/ 254 w 740"/>
                <a:gd name="T39" fmla="*/ 304 h 433"/>
                <a:gd name="T40" fmla="*/ 305 w 740"/>
                <a:gd name="T41" fmla="*/ 371 h 433"/>
                <a:gd name="T42" fmla="*/ 277 w 740"/>
                <a:gd name="T43" fmla="*/ 352 h 433"/>
                <a:gd name="T44" fmla="*/ 310 w 740"/>
                <a:gd name="T45" fmla="*/ 354 h 433"/>
                <a:gd name="T46" fmla="*/ 332 w 740"/>
                <a:gd name="T47" fmla="*/ 413 h 433"/>
                <a:gd name="T48" fmla="*/ 341 w 740"/>
                <a:gd name="T49" fmla="*/ 372 h 433"/>
                <a:gd name="T50" fmla="*/ 350 w 740"/>
                <a:gd name="T51" fmla="*/ 402 h 433"/>
                <a:gd name="T52" fmla="*/ 471 w 740"/>
                <a:gd name="T53" fmla="*/ 263 h 433"/>
                <a:gd name="T54" fmla="*/ 510 w 740"/>
                <a:gd name="T55" fmla="*/ 335 h 433"/>
                <a:gd name="T56" fmla="*/ 433 w 740"/>
                <a:gd name="T57" fmla="*/ 336 h 433"/>
                <a:gd name="T58" fmla="*/ 448 w 740"/>
                <a:gd name="T59" fmla="*/ 382 h 433"/>
                <a:gd name="T60" fmla="*/ 426 w 740"/>
                <a:gd name="T61" fmla="*/ 396 h 433"/>
                <a:gd name="T62" fmla="*/ 373 w 740"/>
                <a:gd name="T63" fmla="*/ 403 h 433"/>
                <a:gd name="T64" fmla="*/ 342 w 740"/>
                <a:gd name="T65" fmla="*/ 351 h 433"/>
                <a:gd name="T66" fmla="*/ 316 w 740"/>
                <a:gd name="T67" fmla="*/ 326 h 433"/>
                <a:gd name="T68" fmla="*/ 274 w 740"/>
                <a:gd name="T69" fmla="*/ 289 h 433"/>
                <a:gd name="T70" fmla="*/ 243 w 740"/>
                <a:gd name="T71" fmla="*/ 285 h 433"/>
                <a:gd name="T72" fmla="*/ 177 w 740"/>
                <a:gd name="T73" fmla="*/ 268 h 433"/>
                <a:gd name="T74" fmla="*/ 172 w 740"/>
                <a:gd name="T75" fmla="*/ 83 h 433"/>
                <a:gd name="T76" fmla="*/ 327 w 740"/>
                <a:gd name="T77" fmla="*/ 98 h 433"/>
                <a:gd name="T78" fmla="*/ 262 w 740"/>
                <a:gd name="T79" fmla="*/ 157 h 433"/>
                <a:gd name="T80" fmla="*/ 387 w 740"/>
                <a:gd name="T81" fmla="*/ 166 h 433"/>
                <a:gd name="T82" fmla="*/ 544 w 740"/>
                <a:gd name="T83" fmla="*/ 276 h 433"/>
                <a:gd name="T84" fmla="*/ 558 w 740"/>
                <a:gd name="T85" fmla="*/ 233 h 433"/>
                <a:gd name="T86" fmla="*/ 502 w 740"/>
                <a:gd name="T87" fmla="*/ 184 h 433"/>
                <a:gd name="T88" fmla="*/ 381 w 740"/>
                <a:gd name="T89" fmla="*/ 146 h 433"/>
                <a:gd name="T90" fmla="*/ 280 w 740"/>
                <a:gd name="T91" fmla="*/ 168 h 433"/>
                <a:gd name="T92" fmla="*/ 508 w 740"/>
                <a:gd name="T93" fmla="*/ 100 h 433"/>
                <a:gd name="T94" fmla="*/ 640 w 740"/>
                <a:gd name="T95" fmla="*/ 203 h 4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740" h="433">
                  <a:moveTo>
                    <a:pt x="740" y="248"/>
                  </a:moveTo>
                  <a:cubicBezTo>
                    <a:pt x="740" y="32"/>
                    <a:pt x="740" y="32"/>
                    <a:pt x="740" y="32"/>
                  </a:cubicBezTo>
                  <a:cubicBezTo>
                    <a:pt x="638" y="40"/>
                    <a:pt x="638" y="40"/>
                    <a:pt x="638" y="40"/>
                  </a:cubicBezTo>
                  <a:cubicBezTo>
                    <a:pt x="638" y="63"/>
                    <a:pt x="638" y="63"/>
                    <a:pt x="638" y="63"/>
                  </a:cubicBezTo>
                  <a:cubicBezTo>
                    <a:pt x="586" y="70"/>
                    <a:pt x="586" y="70"/>
                    <a:pt x="586" y="70"/>
                  </a:cubicBezTo>
                  <a:cubicBezTo>
                    <a:pt x="509" y="79"/>
                    <a:pt x="509" y="79"/>
                    <a:pt x="509" y="79"/>
                  </a:cubicBezTo>
                  <a:cubicBezTo>
                    <a:pt x="483" y="71"/>
                    <a:pt x="407" y="48"/>
                    <a:pt x="390" y="52"/>
                  </a:cubicBezTo>
                  <a:cubicBezTo>
                    <a:pt x="382" y="54"/>
                    <a:pt x="366" y="66"/>
                    <a:pt x="346" y="82"/>
                  </a:cubicBezTo>
                  <a:cubicBezTo>
                    <a:pt x="326" y="76"/>
                    <a:pt x="256" y="58"/>
                    <a:pt x="207" y="81"/>
                  </a:cubicBezTo>
                  <a:cubicBezTo>
                    <a:pt x="183" y="66"/>
                    <a:pt x="183" y="66"/>
                    <a:pt x="183" y="66"/>
                  </a:cubicBezTo>
                  <a:cubicBezTo>
                    <a:pt x="188" y="57"/>
                    <a:pt x="188" y="57"/>
                    <a:pt x="188" y="57"/>
                  </a:cubicBezTo>
                  <a:cubicBezTo>
                    <a:pt x="106" y="0"/>
                    <a:pt x="106" y="0"/>
                    <a:pt x="106" y="0"/>
                  </a:cubicBezTo>
                  <a:cubicBezTo>
                    <a:pt x="0" y="185"/>
                    <a:pt x="0" y="185"/>
                    <a:pt x="0" y="185"/>
                  </a:cubicBezTo>
                  <a:cubicBezTo>
                    <a:pt x="87" y="226"/>
                    <a:pt x="87" y="226"/>
                    <a:pt x="87" y="226"/>
                  </a:cubicBezTo>
                  <a:cubicBezTo>
                    <a:pt x="94" y="214"/>
                    <a:pt x="94" y="214"/>
                    <a:pt x="94" y="214"/>
                  </a:cubicBezTo>
                  <a:cubicBezTo>
                    <a:pt x="147" y="240"/>
                    <a:pt x="147" y="240"/>
                    <a:pt x="147" y="240"/>
                  </a:cubicBezTo>
                  <a:cubicBezTo>
                    <a:pt x="147" y="266"/>
                    <a:pt x="158" y="279"/>
                    <a:pt x="167" y="286"/>
                  </a:cubicBezTo>
                  <a:cubicBezTo>
                    <a:pt x="165" y="291"/>
                    <a:pt x="164" y="296"/>
                    <a:pt x="165" y="302"/>
                  </a:cubicBezTo>
                  <a:cubicBezTo>
                    <a:pt x="166" y="313"/>
                    <a:pt x="171" y="322"/>
                    <a:pt x="179" y="328"/>
                  </a:cubicBezTo>
                  <a:cubicBezTo>
                    <a:pt x="185" y="332"/>
                    <a:pt x="192" y="334"/>
                    <a:pt x="199" y="334"/>
                  </a:cubicBezTo>
                  <a:cubicBezTo>
                    <a:pt x="203" y="334"/>
                    <a:pt x="206" y="334"/>
                    <a:pt x="210" y="332"/>
                  </a:cubicBezTo>
                  <a:cubicBezTo>
                    <a:pt x="211" y="343"/>
                    <a:pt x="216" y="353"/>
                    <a:pt x="225" y="359"/>
                  </a:cubicBezTo>
                  <a:cubicBezTo>
                    <a:pt x="230" y="363"/>
                    <a:pt x="237" y="365"/>
                    <a:pt x="244" y="365"/>
                  </a:cubicBezTo>
                  <a:cubicBezTo>
                    <a:pt x="247" y="365"/>
                    <a:pt x="250" y="365"/>
                    <a:pt x="252" y="364"/>
                  </a:cubicBezTo>
                  <a:cubicBezTo>
                    <a:pt x="251" y="377"/>
                    <a:pt x="256" y="389"/>
                    <a:pt x="266" y="396"/>
                  </a:cubicBezTo>
                  <a:cubicBezTo>
                    <a:pt x="272" y="400"/>
                    <a:pt x="279" y="402"/>
                    <a:pt x="286" y="402"/>
                  </a:cubicBezTo>
                  <a:cubicBezTo>
                    <a:pt x="290" y="402"/>
                    <a:pt x="294" y="402"/>
                    <a:pt x="298" y="400"/>
                  </a:cubicBezTo>
                  <a:cubicBezTo>
                    <a:pt x="298" y="411"/>
                    <a:pt x="303" y="421"/>
                    <a:pt x="312" y="427"/>
                  </a:cubicBezTo>
                  <a:cubicBezTo>
                    <a:pt x="318" y="431"/>
                    <a:pt x="324" y="433"/>
                    <a:pt x="332" y="433"/>
                  </a:cubicBezTo>
                  <a:cubicBezTo>
                    <a:pt x="342" y="433"/>
                    <a:pt x="353" y="429"/>
                    <a:pt x="361" y="421"/>
                  </a:cubicBezTo>
                  <a:cubicBezTo>
                    <a:pt x="374" y="425"/>
                    <a:pt x="374" y="425"/>
                    <a:pt x="374" y="425"/>
                  </a:cubicBezTo>
                  <a:cubicBezTo>
                    <a:pt x="385" y="429"/>
                    <a:pt x="394" y="431"/>
                    <a:pt x="403" y="431"/>
                  </a:cubicBezTo>
                  <a:cubicBezTo>
                    <a:pt x="412" y="431"/>
                    <a:pt x="420" y="429"/>
                    <a:pt x="427" y="425"/>
                  </a:cubicBezTo>
                  <a:cubicBezTo>
                    <a:pt x="437" y="419"/>
                    <a:pt x="442" y="409"/>
                    <a:pt x="445" y="402"/>
                  </a:cubicBezTo>
                  <a:cubicBezTo>
                    <a:pt x="448" y="403"/>
                    <a:pt x="451" y="403"/>
                    <a:pt x="454" y="403"/>
                  </a:cubicBezTo>
                  <a:cubicBezTo>
                    <a:pt x="466" y="403"/>
                    <a:pt x="476" y="400"/>
                    <a:pt x="483" y="392"/>
                  </a:cubicBezTo>
                  <a:cubicBezTo>
                    <a:pt x="492" y="382"/>
                    <a:pt x="494" y="370"/>
                    <a:pt x="495" y="360"/>
                  </a:cubicBezTo>
                  <a:cubicBezTo>
                    <a:pt x="497" y="360"/>
                    <a:pt x="497" y="360"/>
                    <a:pt x="497" y="360"/>
                  </a:cubicBezTo>
                  <a:cubicBezTo>
                    <a:pt x="509" y="360"/>
                    <a:pt x="518" y="356"/>
                    <a:pt x="525" y="348"/>
                  </a:cubicBezTo>
                  <a:cubicBezTo>
                    <a:pt x="536" y="335"/>
                    <a:pt x="534" y="316"/>
                    <a:pt x="531" y="302"/>
                  </a:cubicBezTo>
                  <a:cubicBezTo>
                    <a:pt x="544" y="301"/>
                    <a:pt x="554" y="296"/>
                    <a:pt x="560" y="288"/>
                  </a:cubicBezTo>
                  <a:cubicBezTo>
                    <a:pt x="569" y="277"/>
                    <a:pt x="569" y="263"/>
                    <a:pt x="568" y="253"/>
                  </a:cubicBezTo>
                  <a:cubicBezTo>
                    <a:pt x="584" y="251"/>
                    <a:pt x="613" y="246"/>
                    <a:pt x="624" y="223"/>
                  </a:cubicBezTo>
                  <a:cubicBezTo>
                    <a:pt x="639" y="223"/>
                    <a:pt x="639" y="223"/>
                    <a:pt x="639" y="223"/>
                  </a:cubicBezTo>
                  <a:cubicBezTo>
                    <a:pt x="640" y="246"/>
                    <a:pt x="640" y="246"/>
                    <a:pt x="640" y="246"/>
                  </a:cubicBezTo>
                  <a:lnTo>
                    <a:pt x="740" y="248"/>
                  </a:lnTo>
                  <a:close/>
                  <a:moveTo>
                    <a:pt x="218" y="303"/>
                  </a:moveTo>
                  <a:cubicBezTo>
                    <a:pt x="213" y="310"/>
                    <a:pt x="206" y="314"/>
                    <a:pt x="199" y="314"/>
                  </a:cubicBezTo>
                  <a:cubicBezTo>
                    <a:pt x="196" y="314"/>
                    <a:pt x="193" y="313"/>
                    <a:pt x="191" y="312"/>
                  </a:cubicBezTo>
                  <a:cubicBezTo>
                    <a:pt x="187" y="309"/>
                    <a:pt x="185" y="305"/>
                    <a:pt x="185" y="300"/>
                  </a:cubicBezTo>
                  <a:cubicBezTo>
                    <a:pt x="184" y="295"/>
                    <a:pt x="186" y="289"/>
                    <a:pt x="190" y="284"/>
                  </a:cubicBezTo>
                  <a:cubicBezTo>
                    <a:pt x="194" y="277"/>
                    <a:pt x="202" y="273"/>
                    <a:pt x="208" y="273"/>
                  </a:cubicBezTo>
                  <a:cubicBezTo>
                    <a:pt x="211" y="273"/>
                    <a:pt x="214" y="274"/>
                    <a:pt x="216" y="275"/>
                  </a:cubicBezTo>
                  <a:cubicBezTo>
                    <a:pt x="220" y="278"/>
                    <a:pt x="222" y="282"/>
                    <a:pt x="222" y="286"/>
                  </a:cubicBezTo>
                  <a:cubicBezTo>
                    <a:pt x="223" y="292"/>
                    <a:pt x="221" y="298"/>
                    <a:pt x="218" y="303"/>
                  </a:cubicBezTo>
                  <a:close/>
                  <a:moveTo>
                    <a:pt x="263" y="334"/>
                  </a:moveTo>
                  <a:cubicBezTo>
                    <a:pt x="258" y="341"/>
                    <a:pt x="251" y="345"/>
                    <a:pt x="244" y="345"/>
                  </a:cubicBezTo>
                  <a:cubicBezTo>
                    <a:pt x="242" y="345"/>
                    <a:pt x="239" y="344"/>
                    <a:pt x="236" y="342"/>
                  </a:cubicBezTo>
                  <a:cubicBezTo>
                    <a:pt x="229" y="337"/>
                    <a:pt x="228" y="324"/>
                    <a:pt x="235" y="314"/>
                  </a:cubicBezTo>
                  <a:cubicBezTo>
                    <a:pt x="240" y="308"/>
                    <a:pt x="247" y="304"/>
                    <a:pt x="254" y="304"/>
                  </a:cubicBezTo>
                  <a:cubicBezTo>
                    <a:pt x="257" y="304"/>
                    <a:pt x="260" y="304"/>
                    <a:pt x="262" y="306"/>
                  </a:cubicBezTo>
                  <a:cubicBezTo>
                    <a:pt x="270" y="311"/>
                    <a:pt x="270" y="324"/>
                    <a:pt x="263" y="334"/>
                  </a:cubicBezTo>
                  <a:close/>
                  <a:moveTo>
                    <a:pt x="305" y="371"/>
                  </a:moveTo>
                  <a:cubicBezTo>
                    <a:pt x="300" y="378"/>
                    <a:pt x="293" y="382"/>
                    <a:pt x="286" y="382"/>
                  </a:cubicBezTo>
                  <a:cubicBezTo>
                    <a:pt x="283" y="382"/>
                    <a:pt x="280" y="381"/>
                    <a:pt x="278" y="380"/>
                  </a:cubicBezTo>
                  <a:cubicBezTo>
                    <a:pt x="270" y="374"/>
                    <a:pt x="270" y="362"/>
                    <a:pt x="277" y="352"/>
                  </a:cubicBezTo>
                  <a:cubicBezTo>
                    <a:pt x="282" y="345"/>
                    <a:pt x="289" y="341"/>
                    <a:pt x="296" y="341"/>
                  </a:cubicBezTo>
                  <a:cubicBezTo>
                    <a:pt x="298" y="341"/>
                    <a:pt x="301" y="342"/>
                    <a:pt x="304" y="343"/>
                  </a:cubicBezTo>
                  <a:cubicBezTo>
                    <a:pt x="307" y="346"/>
                    <a:pt x="309" y="350"/>
                    <a:pt x="310" y="354"/>
                  </a:cubicBezTo>
                  <a:cubicBezTo>
                    <a:pt x="310" y="360"/>
                    <a:pt x="308" y="366"/>
                    <a:pt x="305" y="371"/>
                  </a:cubicBezTo>
                  <a:close/>
                  <a:moveTo>
                    <a:pt x="350" y="402"/>
                  </a:moveTo>
                  <a:cubicBezTo>
                    <a:pt x="346" y="409"/>
                    <a:pt x="338" y="413"/>
                    <a:pt x="332" y="413"/>
                  </a:cubicBezTo>
                  <a:cubicBezTo>
                    <a:pt x="329" y="413"/>
                    <a:pt x="326" y="412"/>
                    <a:pt x="324" y="410"/>
                  </a:cubicBezTo>
                  <a:cubicBezTo>
                    <a:pt x="316" y="405"/>
                    <a:pt x="316" y="392"/>
                    <a:pt x="322" y="382"/>
                  </a:cubicBezTo>
                  <a:cubicBezTo>
                    <a:pt x="327" y="376"/>
                    <a:pt x="334" y="372"/>
                    <a:pt x="341" y="372"/>
                  </a:cubicBezTo>
                  <a:cubicBezTo>
                    <a:pt x="344" y="372"/>
                    <a:pt x="347" y="372"/>
                    <a:pt x="349" y="374"/>
                  </a:cubicBezTo>
                  <a:cubicBezTo>
                    <a:pt x="353" y="376"/>
                    <a:pt x="355" y="380"/>
                    <a:pt x="355" y="385"/>
                  </a:cubicBezTo>
                  <a:cubicBezTo>
                    <a:pt x="356" y="391"/>
                    <a:pt x="354" y="397"/>
                    <a:pt x="350" y="402"/>
                  </a:cubicBezTo>
                  <a:close/>
                  <a:moveTo>
                    <a:pt x="544" y="276"/>
                  </a:moveTo>
                  <a:cubicBezTo>
                    <a:pt x="540" y="281"/>
                    <a:pt x="532" y="283"/>
                    <a:pt x="520" y="282"/>
                  </a:cubicBezTo>
                  <a:cubicBezTo>
                    <a:pt x="471" y="263"/>
                    <a:pt x="471" y="263"/>
                    <a:pt x="471" y="263"/>
                  </a:cubicBezTo>
                  <a:cubicBezTo>
                    <a:pt x="464" y="282"/>
                    <a:pt x="464" y="282"/>
                    <a:pt x="464" y="282"/>
                  </a:cubicBezTo>
                  <a:cubicBezTo>
                    <a:pt x="510" y="300"/>
                    <a:pt x="510" y="300"/>
                    <a:pt x="510" y="300"/>
                  </a:cubicBezTo>
                  <a:cubicBezTo>
                    <a:pt x="514" y="310"/>
                    <a:pt x="516" y="328"/>
                    <a:pt x="510" y="335"/>
                  </a:cubicBezTo>
                  <a:cubicBezTo>
                    <a:pt x="506" y="340"/>
                    <a:pt x="496" y="340"/>
                    <a:pt x="488" y="338"/>
                  </a:cubicBezTo>
                  <a:cubicBezTo>
                    <a:pt x="441" y="318"/>
                    <a:pt x="441" y="318"/>
                    <a:pt x="441" y="318"/>
                  </a:cubicBezTo>
                  <a:cubicBezTo>
                    <a:pt x="433" y="336"/>
                    <a:pt x="433" y="336"/>
                    <a:pt x="433" y="336"/>
                  </a:cubicBezTo>
                  <a:cubicBezTo>
                    <a:pt x="475" y="354"/>
                    <a:pt x="475" y="354"/>
                    <a:pt x="475" y="354"/>
                  </a:cubicBezTo>
                  <a:cubicBezTo>
                    <a:pt x="475" y="361"/>
                    <a:pt x="474" y="371"/>
                    <a:pt x="469" y="377"/>
                  </a:cubicBezTo>
                  <a:cubicBezTo>
                    <a:pt x="464" y="381"/>
                    <a:pt x="458" y="383"/>
                    <a:pt x="448" y="382"/>
                  </a:cubicBezTo>
                  <a:cubicBezTo>
                    <a:pt x="407" y="367"/>
                    <a:pt x="407" y="367"/>
                    <a:pt x="407" y="367"/>
                  </a:cubicBezTo>
                  <a:cubicBezTo>
                    <a:pt x="400" y="386"/>
                    <a:pt x="400" y="386"/>
                    <a:pt x="400" y="386"/>
                  </a:cubicBezTo>
                  <a:cubicBezTo>
                    <a:pt x="426" y="396"/>
                    <a:pt x="426" y="396"/>
                    <a:pt x="426" y="396"/>
                  </a:cubicBezTo>
                  <a:cubicBezTo>
                    <a:pt x="425" y="399"/>
                    <a:pt x="422" y="404"/>
                    <a:pt x="417" y="408"/>
                  </a:cubicBezTo>
                  <a:cubicBezTo>
                    <a:pt x="409" y="412"/>
                    <a:pt x="397" y="412"/>
                    <a:pt x="382" y="406"/>
                  </a:cubicBezTo>
                  <a:cubicBezTo>
                    <a:pt x="373" y="403"/>
                    <a:pt x="373" y="403"/>
                    <a:pt x="373" y="403"/>
                  </a:cubicBezTo>
                  <a:cubicBezTo>
                    <a:pt x="376" y="397"/>
                    <a:pt x="377" y="390"/>
                    <a:pt x="376" y="384"/>
                  </a:cubicBezTo>
                  <a:cubicBezTo>
                    <a:pt x="375" y="373"/>
                    <a:pt x="370" y="363"/>
                    <a:pt x="362" y="357"/>
                  </a:cubicBezTo>
                  <a:cubicBezTo>
                    <a:pt x="356" y="353"/>
                    <a:pt x="349" y="351"/>
                    <a:pt x="342" y="351"/>
                  </a:cubicBezTo>
                  <a:cubicBezTo>
                    <a:pt x="338" y="351"/>
                    <a:pt x="334" y="352"/>
                    <a:pt x="330" y="353"/>
                  </a:cubicBezTo>
                  <a:cubicBezTo>
                    <a:pt x="330" y="353"/>
                    <a:pt x="330" y="353"/>
                    <a:pt x="330" y="353"/>
                  </a:cubicBezTo>
                  <a:cubicBezTo>
                    <a:pt x="330" y="342"/>
                    <a:pt x="324" y="332"/>
                    <a:pt x="316" y="326"/>
                  </a:cubicBezTo>
                  <a:cubicBezTo>
                    <a:pt x="310" y="322"/>
                    <a:pt x="304" y="320"/>
                    <a:pt x="296" y="320"/>
                  </a:cubicBezTo>
                  <a:cubicBezTo>
                    <a:pt x="294" y="320"/>
                    <a:pt x="291" y="321"/>
                    <a:pt x="289" y="321"/>
                  </a:cubicBezTo>
                  <a:cubicBezTo>
                    <a:pt x="290" y="308"/>
                    <a:pt x="284" y="296"/>
                    <a:pt x="274" y="289"/>
                  </a:cubicBezTo>
                  <a:cubicBezTo>
                    <a:pt x="269" y="285"/>
                    <a:pt x="262" y="283"/>
                    <a:pt x="255" y="283"/>
                  </a:cubicBezTo>
                  <a:cubicBezTo>
                    <a:pt x="251" y="283"/>
                    <a:pt x="247" y="284"/>
                    <a:pt x="243" y="285"/>
                  </a:cubicBezTo>
                  <a:cubicBezTo>
                    <a:pt x="243" y="285"/>
                    <a:pt x="243" y="285"/>
                    <a:pt x="243" y="285"/>
                  </a:cubicBezTo>
                  <a:cubicBezTo>
                    <a:pt x="242" y="274"/>
                    <a:pt x="237" y="264"/>
                    <a:pt x="229" y="258"/>
                  </a:cubicBezTo>
                  <a:cubicBezTo>
                    <a:pt x="223" y="254"/>
                    <a:pt x="216" y="252"/>
                    <a:pt x="209" y="252"/>
                  </a:cubicBezTo>
                  <a:cubicBezTo>
                    <a:pt x="197" y="252"/>
                    <a:pt x="186" y="258"/>
                    <a:pt x="177" y="268"/>
                  </a:cubicBezTo>
                  <a:cubicBezTo>
                    <a:pt x="172" y="262"/>
                    <a:pt x="165" y="252"/>
                    <a:pt x="168" y="231"/>
                  </a:cubicBezTo>
                  <a:cubicBezTo>
                    <a:pt x="104" y="198"/>
                    <a:pt x="104" y="198"/>
                    <a:pt x="104" y="198"/>
                  </a:cubicBezTo>
                  <a:cubicBezTo>
                    <a:pt x="172" y="83"/>
                    <a:pt x="172" y="83"/>
                    <a:pt x="172" y="83"/>
                  </a:cubicBezTo>
                  <a:cubicBezTo>
                    <a:pt x="206" y="104"/>
                    <a:pt x="206" y="104"/>
                    <a:pt x="206" y="104"/>
                  </a:cubicBezTo>
                  <a:cubicBezTo>
                    <a:pt x="212" y="101"/>
                    <a:pt x="212" y="101"/>
                    <a:pt x="212" y="101"/>
                  </a:cubicBezTo>
                  <a:cubicBezTo>
                    <a:pt x="246" y="82"/>
                    <a:pt x="299" y="91"/>
                    <a:pt x="327" y="98"/>
                  </a:cubicBezTo>
                  <a:cubicBezTo>
                    <a:pt x="303" y="118"/>
                    <a:pt x="279" y="140"/>
                    <a:pt x="264" y="154"/>
                  </a:cubicBezTo>
                  <a:cubicBezTo>
                    <a:pt x="263" y="155"/>
                    <a:pt x="263" y="155"/>
                    <a:pt x="263" y="155"/>
                  </a:cubicBezTo>
                  <a:cubicBezTo>
                    <a:pt x="262" y="157"/>
                    <a:pt x="262" y="157"/>
                    <a:pt x="262" y="157"/>
                  </a:cubicBezTo>
                  <a:cubicBezTo>
                    <a:pt x="261" y="159"/>
                    <a:pt x="252" y="176"/>
                    <a:pt x="260" y="192"/>
                  </a:cubicBezTo>
                  <a:cubicBezTo>
                    <a:pt x="263" y="199"/>
                    <a:pt x="270" y="207"/>
                    <a:pt x="286" y="210"/>
                  </a:cubicBezTo>
                  <a:cubicBezTo>
                    <a:pt x="318" y="217"/>
                    <a:pt x="368" y="181"/>
                    <a:pt x="387" y="166"/>
                  </a:cubicBezTo>
                  <a:cubicBezTo>
                    <a:pt x="402" y="180"/>
                    <a:pt x="440" y="212"/>
                    <a:pt x="478" y="212"/>
                  </a:cubicBezTo>
                  <a:cubicBezTo>
                    <a:pt x="547" y="250"/>
                    <a:pt x="547" y="250"/>
                    <a:pt x="547" y="250"/>
                  </a:cubicBezTo>
                  <a:cubicBezTo>
                    <a:pt x="548" y="256"/>
                    <a:pt x="550" y="269"/>
                    <a:pt x="544" y="276"/>
                  </a:cubicBezTo>
                  <a:close/>
                  <a:moveTo>
                    <a:pt x="611" y="202"/>
                  </a:moveTo>
                  <a:cubicBezTo>
                    <a:pt x="608" y="210"/>
                    <a:pt x="608" y="210"/>
                    <a:pt x="608" y="210"/>
                  </a:cubicBezTo>
                  <a:cubicBezTo>
                    <a:pt x="602" y="231"/>
                    <a:pt x="567" y="233"/>
                    <a:pt x="558" y="233"/>
                  </a:cubicBezTo>
                  <a:cubicBezTo>
                    <a:pt x="507" y="205"/>
                    <a:pt x="507" y="205"/>
                    <a:pt x="507" y="205"/>
                  </a:cubicBezTo>
                  <a:cubicBezTo>
                    <a:pt x="510" y="204"/>
                    <a:pt x="512" y="202"/>
                    <a:pt x="514" y="200"/>
                  </a:cubicBezTo>
                  <a:cubicBezTo>
                    <a:pt x="502" y="184"/>
                    <a:pt x="502" y="184"/>
                    <a:pt x="502" y="184"/>
                  </a:cubicBezTo>
                  <a:cubicBezTo>
                    <a:pt x="461" y="214"/>
                    <a:pt x="395" y="147"/>
                    <a:pt x="395" y="146"/>
                  </a:cubicBezTo>
                  <a:cubicBezTo>
                    <a:pt x="388" y="140"/>
                    <a:pt x="388" y="140"/>
                    <a:pt x="388" y="140"/>
                  </a:cubicBezTo>
                  <a:cubicBezTo>
                    <a:pt x="381" y="146"/>
                    <a:pt x="381" y="146"/>
                    <a:pt x="381" y="146"/>
                  </a:cubicBezTo>
                  <a:cubicBezTo>
                    <a:pt x="357" y="165"/>
                    <a:pt x="311" y="195"/>
                    <a:pt x="290" y="191"/>
                  </a:cubicBezTo>
                  <a:cubicBezTo>
                    <a:pt x="284" y="190"/>
                    <a:pt x="280" y="187"/>
                    <a:pt x="278" y="184"/>
                  </a:cubicBezTo>
                  <a:cubicBezTo>
                    <a:pt x="276" y="179"/>
                    <a:pt x="278" y="172"/>
                    <a:pt x="280" y="168"/>
                  </a:cubicBezTo>
                  <a:cubicBezTo>
                    <a:pt x="328" y="123"/>
                    <a:pt x="383" y="75"/>
                    <a:pt x="394" y="72"/>
                  </a:cubicBezTo>
                  <a:cubicBezTo>
                    <a:pt x="403" y="70"/>
                    <a:pt x="459" y="85"/>
                    <a:pt x="506" y="99"/>
                  </a:cubicBezTo>
                  <a:cubicBezTo>
                    <a:pt x="508" y="100"/>
                    <a:pt x="508" y="100"/>
                    <a:pt x="508" y="100"/>
                  </a:cubicBezTo>
                  <a:cubicBezTo>
                    <a:pt x="589" y="91"/>
                    <a:pt x="589" y="91"/>
                    <a:pt x="589" y="91"/>
                  </a:cubicBezTo>
                  <a:cubicBezTo>
                    <a:pt x="639" y="84"/>
                    <a:pt x="639" y="84"/>
                    <a:pt x="639" y="84"/>
                  </a:cubicBezTo>
                  <a:cubicBezTo>
                    <a:pt x="640" y="203"/>
                    <a:pt x="640" y="203"/>
                    <a:pt x="640" y="203"/>
                  </a:cubicBezTo>
                  <a:cubicBezTo>
                    <a:pt x="611" y="203"/>
                    <a:pt x="611" y="203"/>
                    <a:pt x="611" y="203"/>
                  </a:cubicBezTo>
                  <a:lnTo>
                    <a:pt x="611" y="202"/>
                  </a:lnTo>
                  <a:close/>
                </a:path>
              </a:pathLst>
            </a:custGeom>
            <a:solidFill>
              <a:schemeClr val="bg1"/>
            </a:solidFill>
            <a:ln>
              <a:noFill/>
            </a:ln>
          </p:spPr>
          <p:txBody>
            <a:bodyPr vert="horz" wrap="square" lIns="91440" tIns="45720" rIns="91440" bIns="45720" numCol="1" anchor="t" anchorCtr="0" compatLnSpc="1"/>
            <a:lstStyle/>
            <a:p>
              <a:endParaRPr lang="zh-CN" altLang="en-US">
                <a:solidFill>
                  <a:schemeClr val="tx1">
                    <a:lumMod val="65000"/>
                    <a:lumOff val="35000"/>
                  </a:schemeClr>
                </a:solidFill>
                <a:latin typeface="微软雅黑" panose="020B0503020204020204" pitchFamily="34" charset="-122"/>
                <a:ea typeface="微软雅黑" panose="020B0503020204020204" pitchFamily="34" charset="-122"/>
                <a:cs typeface="+mn-ea"/>
                <a:sym typeface="+mn-lt"/>
              </a:endParaRPr>
            </a:p>
          </p:txBody>
        </p:sp>
        <p:cxnSp>
          <p:nvCxnSpPr>
            <p:cNvPr id="11" name="直接连接符 10"/>
            <p:cNvCxnSpPr/>
            <p:nvPr/>
          </p:nvCxnSpPr>
          <p:spPr>
            <a:xfrm flipV="1">
              <a:off x="7293120" y="2580852"/>
              <a:ext cx="2860814" cy="17700"/>
            </a:xfrm>
            <a:prstGeom prst="line">
              <a:avLst/>
            </a:prstGeom>
            <a:ln>
              <a:solidFill>
                <a:schemeClr val="accent5"/>
              </a:solidFill>
              <a:prstDash val="dash"/>
            </a:ln>
          </p:spPr>
          <p:style>
            <a:lnRef idx="1">
              <a:schemeClr val="accent1"/>
            </a:lnRef>
            <a:fillRef idx="0">
              <a:schemeClr val="accent1"/>
            </a:fillRef>
            <a:effectRef idx="0">
              <a:schemeClr val="accent1"/>
            </a:effectRef>
            <a:fontRef idx="minor">
              <a:schemeClr val="tx1"/>
            </a:fontRef>
          </p:style>
        </p:cxnSp>
        <p:cxnSp>
          <p:nvCxnSpPr>
            <p:cNvPr id="12" name="直接连接符 11"/>
            <p:cNvCxnSpPr/>
            <p:nvPr/>
          </p:nvCxnSpPr>
          <p:spPr>
            <a:xfrm flipV="1">
              <a:off x="2038067" y="2580852"/>
              <a:ext cx="2860814" cy="17700"/>
            </a:xfrm>
            <a:prstGeom prst="line">
              <a:avLst/>
            </a:prstGeom>
            <a:ln>
              <a:solidFill>
                <a:schemeClr val="accent5"/>
              </a:solidFill>
              <a:prstDash val="dash"/>
            </a:ln>
          </p:spPr>
          <p:style>
            <a:lnRef idx="1">
              <a:schemeClr val="accent1"/>
            </a:lnRef>
            <a:fillRef idx="0">
              <a:schemeClr val="accent1"/>
            </a:fillRef>
            <a:effectRef idx="0">
              <a:schemeClr val="accent1"/>
            </a:effectRef>
            <a:fontRef idx="minor">
              <a:schemeClr val="tx1"/>
            </a:fontRef>
          </p:style>
        </p:cxnSp>
        <p:sp>
          <p:nvSpPr>
            <p:cNvPr id="13" name="îṧḻïḓè"/>
            <p:cNvSpPr/>
            <p:nvPr/>
          </p:nvSpPr>
          <p:spPr>
            <a:xfrm>
              <a:off x="2064428" y="2120399"/>
              <a:ext cx="2724407" cy="390079"/>
            </a:xfrm>
            <a:prstGeom prst="rect">
              <a:avLst/>
            </a:prstGeom>
            <a:noFill/>
          </p:spPr>
          <p:txBody>
            <a:bodyPr wrap="square" rtlCol="0">
              <a:spAutoFit/>
            </a:bodyPr>
            <a:lstStyle/>
            <a:p>
              <a:r>
                <a:rPr lang="zh-CN" altLang="en-US" sz="2400" b="1" dirty="0">
                  <a:solidFill>
                    <a:schemeClr val="accent5"/>
                  </a:solidFill>
                  <a:latin typeface="微软雅黑" panose="020B0503020204020204" pitchFamily="34" charset="-122"/>
                  <a:ea typeface="微软雅黑" panose="020B0503020204020204" pitchFamily="34" charset="-122"/>
                  <a:cs typeface="+mn-ea"/>
                  <a:sym typeface="+mn-lt"/>
                </a:rPr>
                <a:t>存在的主要问题</a:t>
              </a:r>
              <a:endParaRPr lang="zh-CN" altLang="en-US" sz="2400" b="1" dirty="0">
                <a:solidFill>
                  <a:schemeClr val="accent5"/>
                </a:solidFill>
                <a:latin typeface="微软雅黑" panose="020B0503020204020204" pitchFamily="34" charset="-122"/>
                <a:ea typeface="微软雅黑" panose="020B0503020204020204" pitchFamily="34" charset="-122"/>
                <a:cs typeface="+mn-ea"/>
                <a:sym typeface="+mn-lt"/>
              </a:endParaRPr>
            </a:p>
          </p:txBody>
        </p:sp>
        <p:sp>
          <p:nvSpPr>
            <p:cNvPr id="14" name="îṧḻïḓè"/>
            <p:cNvSpPr/>
            <p:nvPr/>
          </p:nvSpPr>
          <p:spPr>
            <a:xfrm>
              <a:off x="7626515" y="2121519"/>
              <a:ext cx="2938763" cy="390079"/>
            </a:xfrm>
            <a:prstGeom prst="rect">
              <a:avLst/>
            </a:prstGeom>
            <a:noFill/>
          </p:spPr>
          <p:txBody>
            <a:bodyPr wrap="square" rtlCol="0">
              <a:spAutoFit/>
            </a:bodyPr>
            <a:lstStyle/>
            <a:p>
              <a:r>
                <a:rPr lang="zh-CN" altLang="en-US" sz="2400" b="1" dirty="0">
                  <a:solidFill>
                    <a:schemeClr val="accent5"/>
                  </a:solidFill>
                  <a:latin typeface="微软雅黑" panose="020B0503020204020204" pitchFamily="34" charset="-122"/>
                  <a:ea typeface="微软雅黑" panose="020B0503020204020204" pitchFamily="34" charset="-122"/>
                  <a:cs typeface="+mn-ea"/>
                  <a:sym typeface="+mn-lt"/>
                </a:rPr>
                <a:t>改进情况</a:t>
              </a:r>
              <a:endParaRPr lang="zh-CN" altLang="en-US" sz="2400" b="1" dirty="0">
                <a:solidFill>
                  <a:schemeClr val="accent5"/>
                </a:solidFill>
                <a:latin typeface="微软雅黑" panose="020B0503020204020204" pitchFamily="34" charset="-122"/>
                <a:ea typeface="微软雅黑" panose="020B0503020204020204" pitchFamily="34" charset="-122"/>
                <a:cs typeface="+mn-ea"/>
                <a:sym typeface="+mn-lt"/>
              </a:endParaRPr>
            </a:p>
          </p:txBody>
        </p:sp>
        <p:sp>
          <p:nvSpPr>
            <p:cNvPr id="15" name="iš1iḑê"/>
            <p:cNvSpPr txBox="1"/>
            <p:nvPr/>
          </p:nvSpPr>
          <p:spPr>
            <a:xfrm>
              <a:off x="2064428" y="2718033"/>
              <a:ext cx="2407193" cy="295922"/>
            </a:xfrm>
            <a:prstGeom prst="rect">
              <a:avLst/>
            </a:prstGeom>
            <a:noFill/>
          </p:spPr>
          <p:txBody>
            <a:bodyPr wrap="square" rtlCol="0">
              <a:spAutoFit/>
            </a:bodyPr>
            <a:lstStyle>
              <a:defPPr>
                <a:defRPr lang="zh-CN"/>
              </a:defPPr>
              <a:lvl1pPr>
                <a:lnSpc>
                  <a:spcPct val="120000"/>
                </a:lnSpc>
                <a:defRPr sz="1400">
                  <a:gradFill flip="none" rotWithShape="1">
                    <a:gsLst>
                      <a:gs pos="100000">
                        <a:srgbClr val="1D50F4"/>
                      </a:gs>
                      <a:gs pos="0">
                        <a:srgbClr val="28E5FD"/>
                      </a:gs>
                    </a:gsLst>
                    <a:lin ang="0" scaled="1"/>
                    <a:tileRect/>
                  </a:gradFill>
                  <a:latin typeface="+mn-ea"/>
                </a:defRPr>
              </a:lvl1pPr>
            </a:lstStyle>
            <a:p>
              <a:pPr marL="171450" indent="-171450">
                <a:buFont typeface="Wingdings" panose="05000000000000000000" pitchFamily="2" charset="2"/>
                <a:buChar char="u"/>
              </a:pPr>
              <a:r>
                <a:rPr lang="zh-CN" altLang="en-US" dirty="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latin typeface="微软雅黑" panose="020B0503020204020204" pitchFamily="34" charset="-122"/>
                  <a:ea typeface="微软雅黑" panose="020B0503020204020204" pitchFamily="34" charset="-122"/>
                </a:rPr>
                <a:t>一是对信息公开目录还不具体</a:t>
              </a:r>
              <a:endParaRPr lang="zh-CN" altLang="en-US" dirty="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latin typeface="微软雅黑" panose="020B0503020204020204" pitchFamily="34" charset="-122"/>
                <a:ea typeface="微软雅黑" panose="020B0503020204020204" pitchFamily="34" charset="-122"/>
              </a:endParaRPr>
            </a:p>
          </p:txBody>
        </p:sp>
        <p:sp>
          <p:nvSpPr>
            <p:cNvPr id="16" name="iš1iḑê"/>
            <p:cNvSpPr txBox="1"/>
            <p:nvPr/>
          </p:nvSpPr>
          <p:spPr>
            <a:xfrm>
              <a:off x="2064428" y="3324053"/>
              <a:ext cx="2407193" cy="295922"/>
            </a:xfrm>
            <a:prstGeom prst="rect">
              <a:avLst/>
            </a:prstGeom>
            <a:noFill/>
          </p:spPr>
          <p:txBody>
            <a:bodyPr wrap="square" rtlCol="0">
              <a:spAutoFit/>
              <a:scene3d>
                <a:camera prst="orthographicFront"/>
                <a:lightRig rig="threePt" dir="t"/>
              </a:scene3d>
            </a:bodyPr>
            <a:lstStyle>
              <a:defPPr>
                <a:defRPr lang="zh-CN"/>
              </a:defPPr>
              <a:lvl1pPr>
                <a:lnSpc>
                  <a:spcPct val="120000"/>
                </a:lnSpc>
                <a:defRPr sz="1400">
                  <a:gradFill flip="none" rotWithShape="1">
                    <a:gsLst>
                      <a:gs pos="100000">
                        <a:srgbClr val="1D50F4"/>
                      </a:gs>
                      <a:gs pos="0">
                        <a:srgbClr val="28E5FD"/>
                      </a:gs>
                    </a:gsLst>
                    <a:lin ang="0" scaled="1"/>
                    <a:tileRect/>
                  </a:gradFill>
                  <a:latin typeface="+mn-ea"/>
                </a:defRPr>
              </a:lvl1pPr>
            </a:lstStyle>
            <a:p>
              <a:pPr marL="171450" indent="-171450">
                <a:buFont typeface="Wingdings" panose="05000000000000000000" pitchFamily="2" charset="2"/>
                <a:buChar char="u"/>
              </a:pPr>
              <a:r>
                <a:rPr lang="zh-CN" altLang="en-US" dirty="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latin typeface="微软雅黑" panose="020B0503020204020204" pitchFamily="34" charset="-122"/>
                  <a:ea typeface="微软雅黑" panose="020B0503020204020204" pitchFamily="34" charset="-122"/>
                </a:rPr>
                <a:t>二是长效机制需进一步完善</a:t>
              </a:r>
              <a:endParaRPr lang="zh-CN" altLang="en-US" dirty="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latin typeface="微软雅黑" panose="020B0503020204020204" pitchFamily="34" charset="-122"/>
                <a:ea typeface="微软雅黑" panose="020B0503020204020204" pitchFamily="34" charset="-122"/>
              </a:endParaRPr>
            </a:p>
          </p:txBody>
        </p:sp>
        <p:sp>
          <p:nvSpPr>
            <p:cNvPr id="17" name="iš1iḑê"/>
            <p:cNvSpPr txBox="1"/>
            <p:nvPr/>
          </p:nvSpPr>
          <p:spPr>
            <a:xfrm>
              <a:off x="2064428" y="3930073"/>
              <a:ext cx="2407193" cy="514904"/>
            </a:xfrm>
            <a:prstGeom prst="rect">
              <a:avLst/>
            </a:prstGeom>
            <a:noFill/>
          </p:spPr>
          <p:txBody>
            <a:bodyPr wrap="square" rtlCol="0">
              <a:spAutoFit/>
              <a:scene3d>
                <a:camera prst="orthographicFront"/>
                <a:lightRig rig="threePt" dir="t"/>
              </a:scene3d>
            </a:bodyPr>
            <a:lstStyle>
              <a:defPPr>
                <a:defRPr lang="zh-CN"/>
              </a:defPPr>
              <a:lvl1pPr>
                <a:lnSpc>
                  <a:spcPct val="120000"/>
                </a:lnSpc>
                <a:defRPr sz="1400">
                  <a:gradFill flip="none" rotWithShape="1">
                    <a:gsLst>
                      <a:gs pos="100000">
                        <a:srgbClr val="1D50F4"/>
                      </a:gs>
                      <a:gs pos="0">
                        <a:srgbClr val="28E5FD"/>
                      </a:gs>
                    </a:gsLst>
                    <a:lin ang="0" scaled="1"/>
                    <a:tileRect/>
                  </a:gradFill>
                  <a:latin typeface="+mn-ea"/>
                </a:defRPr>
              </a:lvl1pPr>
            </a:lstStyle>
            <a:p>
              <a:pPr marL="171450" indent="-171450">
                <a:buFont typeface="Wingdings" panose="05000000000000000000" pitchFamily="2" charset="2"/>
                <a:buChar char="u"/>
              </a:pPr>
              <a:r>
                <a:rPr lang="zh-CN" altLang="en-US" dirty="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latin typeface="微软雅黑" panose="020B0503020204020204" pitchFamily="34" charset="-122"/>
                  <a:ea typeface="微软雅黑" panose="020B0503020204020204" pitchFamily="34" charset="-122"/>
                </a:rPr>
                <a:t>三是政策解读的形式有待于进一步丰富</a:t>
              </a:r>
              <a:endParaRPr lang="zh-CN" altLang="en-US" dirty="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latin typeface="微软雅黑" panose="020B0503020204020204" pitchFamily="34" charset="-122"/>
                <a:ea typeface="微软雅黑" panose="020B0503020204020204" pitchFamily="34" charset="-122"/>
              </a:endParaRPr>
            </a:p>
          </p:txBody>
        </p:sp>
        <p:sp>
          <p:nvSpPr>
            <p:cNvPr id="18" name="iš1iḑê"/>
            <p:cNvSpPr txBox="1"/>
            <p:nvPr/>
          </p:nvSpPr>
          <p:spPr>
            <a:xfrm>
              <a:off x="7710188" y="2718033"/>
              <a:ext cx="2407193" cy="514904"/>
            </a:xfrm>
            <a:prstGeom prst="rect">
              <a:avLst/>
            </a:prstGeom>
            <a:noFill/>
          </p:spPr>
          <p:txBody>
            <a:bodyPr wrap="square" rtlCol="0">
              <a:spAutoFit/>
              <a:scene3d>
                <a:camera prst="orthographicFront"/>
                <a:lightRig rig="threePt" dir="t"/>
              </a:scene3d>
            </a:bodyPr>
            <a:lstStyle>
              <a:defPPr>
                <a:defRPr lang="zh-CN"/>
              </a:defPPr>
              <a:lvl1pPr>
                <a:lnSpc>
                  <a:spcPct val="120000"/>
                </a:lnSpc>
                <a:defRPr sz="1400">
                  <a:gradFill flip="none" rotWithShape="1">
                    <a:gsLst>
                      <a:gs pos="100000">
                        <a:srgbClr val="1D50F4"/>
                      </a:gs>
                      <a:gs pos="0">
                        <a:srgbClr val="28E5FD"/>
                      </a:gs>
                    </a:gsLst>
                    <a:lin ang="0" scaled="1"/>
                    <a:tileRect/>
                  </a:gradFill>
                  <a:latin typeface="+mn-ea"/>
                </a:defRPr>
              </a:lvl1pPr>
            </a:lstStyle>
            <a:p>
              <a:pPr marL="171450" indent="-171450">
                <a:buFont typeface="Wingdings" panose="05000000000000000000" pitchFamily="2" charset="2"/>
                <a:buChar char="u"/>
              </a:pPr>
              <a:r>
                <a:rPr lang="zh-CN" altLang="en-US" dirty="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latin typeface="微软雅黑" panose="020B0503020204020204" pitchFamily="34" charset="-122"/>
                  <a:ea typeface="微软雅黑" panose="020B0503020204020204" pitchFamily="34" charset="-122"/>
                </a:rPr>
                <a:t>一是优化公开栏目，进一步细化义务教育栏目</a:t>
              </a:r>
              <a:endParaRPr lang="zh-CN" altLang="en-US" dirty="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latin typeface="微软雅黑" panose="020B0503020204020204" pitchFamily="34" charset="-122"/>
                <a:ea typeface="微软雅黑" panose="020B0503020204020204" pitchFamily="34" charset="-122"/>
              </a:endParaRPr>
            </a:p>
          </p:txBody>
        </p:sp>
        <p:sp>
          <p:nvSpPr>
            <p:cNvPr id="19" name="iš1iḑê"/>
            <p:cNvSpPr txBox="1"/>
            <p:nvPr/>
          </p:nvSpPr>
          <p:spPr>
            <a:xfrm>
              <a:off x="7710188" y="3251415"/>
              <a:ext cx="2407193" cy="733886"/>
            </a:xfrm>
            <a:prstGeom prst="rect">
              <a:avLst/>
            </a:prstGeom>
            <a:noFill/>
          </p:spPr>
          <p:txBody>
            <a:bodyPr wrap="square" rtlCol="0">
              <a:spAutoFit/>
              <a:scene3d>
                <a:camera prst="orthographicFront"/>
                <a:lightRig rig="threePt" dir="t"/>
              </a:scene3d>
            </a:bodyPr>
            <a:lstStyle>
              <a:defPPr>
                <a:defRPr lang="zh-CN"/>
              </a:defPPr>
              <a:lvl1pPr>
                <a:lnSpc>
                  <a:spcPct val="120000"/>
                </a:lnSpc>
                <a:defRPr sz="1400">
                  <a:gradFill flip="none" rotWithShape="1">
                    <a:gsLst>
                      <a:gs pos="100000">
                        <a:srgbClr val="1D50F4"/>
                      </a:gs>
                      <a:gs pos="0">
                        <a:srgbClr val="28E5FD"/>
                      </a:gs>
                    </a:gsLst>
                    <a:lin ang="0" scaled="1"/>
                    <a:tileRect/>
                  </a:gradFill>
                  <a:latin typeface="+mn-ea"/>
                </a:defRPr>
              </a:lvl1pPr>
            </a:lstStyle>
            <a:p>
              <a:pPr marL="171450" indent="-171450">
                <a:buFont typeface="Wingdings" panose="05000000000000000000" pitchFamily="2" charset="2"/>
                <a:buChar char="u"/>
              </a:pPr>
              <a:r>
                <a:rPr lang="zh-CN" altLang="en-US" dirty="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latin typeface="微软雅黑" panose="020B0503020204020204" pitchFamily="34" charset="-122"/>
                  <a:ea typeface="微软雅黑" panose="020B0503020204020204" pitchFamily="34" charset="-122"/>
                </a:rPr>
                <a:t>二是补充公开内容，进一步完善教育统计数据信息、学生管理信息、招生结果信息等</a:t>
              </a:r>
              <a:endParaRPr lang="zh-CN" altLang="en-US" dirty="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latin typeface="微软雅黑" panose="020B0503020204020204" pitchFamily="34" charset="-122"/>
                <a:ea typeface="微软雅黑" panose="020B0503020204020204" pitchFamily="34" charset="-122"/>
              </a:endParaRPr>
            </a:p>
          </p:txBody>
        </p:sp>
      </p:grpSp>
      <p:pic>
        <p:nvPicPr>
          <p:cNvPr id="21" name="图片 20"/>
          <p:cNvPicPr>
            <a:picLocks noChangeAspect="1"/>
          </p:cNvPicPr>
          <p:nvPr>
            <p:custDataLst>
              <p:tags r:id="rId1"/>
            </p:custDataLst>
          </p:nvPr>
        </p:nvPicPr>
        <p:blipFill>
          <a:blip r:embed="rId2" cstate="print">
            <a:biLevel thresh="50000"/>
            <a:grayscl/>
          </a:blip>
          <a:srcRect/>
          <a:stretch>
            <a:fillRect/>
          </a:stretch>
        </p:blipFill>
        <p:spPr bwMode="auto">
          <a:xfrm>
            <a:off x="5653405" y="2741295"/>
            <a:ext cx="756285" cy="763270"/>
          </a:xfrm>
          <a:prstGeom prst="rect">
            <a:avLst/>
          </a:prstGeom>
          <a:solidFill>
            <a:schemeClr val="accent5"/>
          </a:solidFill>
          <a:ln w="9525">
            <a:noFill/>
            <a:miter lim="800000"/>
            <a:headEnd/>
            <a:tailEnd/>
          </a:ln>
        </p:spPr>
      </p:pic>
      <p:sp>
        <p:nvSpPr>
          <p:cNvPr id="22" name="Title 1"/>
          <p:cNvSpPr txBox="1"/>
          <p:nvPr/>
        </p:nvSpPr>
        <p:spPr>
          <a:xfrm>
            <a:off x="821690" y="267970"/>
            <a:ext cx="6308090" cy="379730"/>
          </a:xfrm>
          <a:prstGeom prst="rect">
            <a:avLst/>
          </a:prstGeom>
        </p:spPr>
        <p:txBody>
          <a:bodyPr lIns="0" rIns="0" anchor="ctr">
            <a:noAutofit/>
          </a:bodyPr>
          <a:lstStyle>
            <a:lvl1pPr algn="ctr" defTabSz="914400" rtl="0" eaLnBrk="1" latinLnBrk="0" hangingPunct="1">
              <a:spcBef>
                <a:spcPct val="0"/>
              </a:spcBef>
              <a:buNone/>
              <a:defRPr sz="3000" b="0" kern="1200">
                <a:solidFill>
                  <a:schemeClr val="accent1"/>
                </a:solidFill>
                <a:latin typeface="U.S. 101" pitchFamily="2" charset="0"/>
                <a:ea typeface="Roboto" pitchFamily="2" charset="0"/>
                <a:cs typeface="Open Sans Light" panose="020B0306030504020204" pitchFamily="34" charset="0"/>
              </a:defRPr>
            </a:lvl1pPr>
          </a:lstStyle>
          <a:p>
            <a:pPr algn="l"/>
            <a:r>
              <a:rPr lang="zh-CN" altLang="en-US" sz="2400" b="1" dirty="0">
                <a:solidFill>
                  <a:schemeClr val="accent5"/>
                </a:solidFill>
                <a:latin typeface="微软雅黑" panose="020B0503020204020204" pitchFamily="34" charset="-122"/>
                <a:ea typeface="微软雅黑" panose="020B0503020204020204" pitchFamily="34" charset="-122"/>
                <a:cs typeface="+mn-ea"/>
                <a:sym typeface="+mn-lt"/>
              </a:rPr>
              <a:t>五、存在的主要问题及改进情况</a:t>
            </a:r>
            <a:endParaRPr lang="zh-CN" altLang="en-US" sz="2400" b="1" dirty="0">
              <a:solidFill>
                <a:schemeClr val="accent5"/>
              </a:solidFill>
              <a:latin typeface="微软雅黑" panose="020B0503020204020204" pitchFamily="34" charset="-122"/>
              <a:ea typeface="微软雅黑" panose="020B0503020204020204" pitchFamily="34" charset="-122"/>
              <a:cs typeface="+mn-ea"/>
              <a:sym typeface="+mn-lt"/>
            </a:endParaRPr>
          </a:p>
        </p:txBody>
      </p:sp>
      <p:sp>
        <p:nvSpPr>
          <p:cNvPr id="2" name="iš1iḑê"/>
          <p:cNvSpPr txBox="1"/>
          <p:nvPr/>
        </p:nvSpPr>
        <p:spPr>
          <a:xfrm>
            <a:off x="7910462" y="3785060"/>
            <a:ext cx="2841054" cy="866140"/>
          </a:xfrm>
          <a:prstGeom prst="rect">
            <a:avLst/>
          </a:prstGeom>
          <a:noFill/>
        </p:spPr>
        <p:txBody>
          <a:bodyPr wrap="square" rtlCol="0">
            <a:spAutoFit/>
            <a:scene3d>
              <a:camera prst="orthographicFront"/>
              <a:lightRig rig="threePt" dir="t"/>
            </a:scene3d>
          </a:bodyPr>
          <a:lstStyle>
            <a:defPPr>
              <a:defRPr lang="zh-CN"/>
            </a:defPPr>
            <a:lvl1pPr>
              <a:lnSpc>
                <a:spcPct val="120000"/>
              </a:lnSpc>
              <a:defRPr sz="1400">
                <a:gradFill flip="none" rotWithShape="1">
                  <a:gsLst>
                    <a:gs pos="100000">
                      <a:srgbClr val="1D50F4"/>
                    </a:gs>
                    <a:gs pos="0">
                      <a:srgbClr val="28E5FD"/>
                    </a:gs>
                  </a:gsLst>
                  <a:lin ang="0" scaled="1"/>
                  <a:tileRect/>
                </a:gradFill>
                <a:latin typeface="+mn-ea"/>
              </a:defRPr>
            </a:lvl1pPr>
          </a:lstStyle>
          <a:p>
            <a:pPr marL="171450" indent="-171450">
              <a:buFont typeface="Wingdings" panose="05000000000000000000" pitchFamily="2" charset="2"/>
              <a:buChar char="u"/>
            </a:pPr>
            <a:r>
              <a:rPr lang="zh-CN" altLang="en-US" dirty="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latin typeface="微软雅黑" panose="020B0503020204020204" pitchFamily="34" charset="-122"/>
                <a:ea typeface="微软雅黑" panose="020B0503020204020204" pitchFamily="34" charset="-122"/>
                <a:sym typeface="+mn-ea"/>
              </a:rPr>
              <a:t>三是加大宣传，提高信息公开的社会参与度。</a:t>
            </a:r>
            <a:endParaRPr lang="zh-CN" altLang="en-US" dirty="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latin typeface="微软雅黑" panose="020B0503020204020204" pitchFamily="34" charset="-122"/>
              <a:ea typeface="微软雅黑" panose="020B0503020204020204" pitchFamily="34" charset="-122"/>
            </a:endParaRPr>
          </a:p>
          <a:p>
            <a:pPr marL="171450" indent="-171450">
              <a:buFont typeface="Wingdings" panose="05000000000000000000" pitchFamily="2" charset="2"/>
              <a:buChar char="u"/>
            </a:pPr>
            <a:endParaRPr lang="zh-CN" altLang="en-US" dirty="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latin typeface="微软雅黑" panose="020B0503020204020204" pitchFamily="34" charset="-122"/>
              <a:ea typeface="微软雅黑" panose="020B0503020204020204" pitchFamily="34" charset="-122"/>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3"/>
          <p:cNvSpPr txBox="1"/>
          <p:nvPr/>
        </p:nvSpPr>
        <p:spPr>
          <a:xfrm>
            <a:off x="5777609" y="471874"/>
            <a:ext cx="3445536" cy="686166"/>
          </a:xfrm>
          <a:prstGeom prst="rect">
            <a:avLst/>
          </a:prstGeom>
          <a:noFill/>
        </p:spPr>
        <p:txBody>
          <a:bodyPr wrap="square" lIns="0" tIns="0" rIns="0" bIns="0">
            <a:noAutofit/>
          </a:bodyPr>
          <a:lstStyle/>
          <a:p>
            <a:pPr algn="dist">
              <a:lnSpc>
                <a:spcPct val="120000"/>
              </a:lnSpc>
            </a:pPr>
            <a:r>
              <a:rPr lang="zh-CN" altLang="en-US" sz="4000" b="1" dirty="0" smtClean="0">
                <a:solidFill>
                  <a:schemeClr val="accent5"/>
                </a:solidFill>
                <a:latin typeface="微软雅黑" panose="020B0503020204020204" pitchFamily="34" charset="-122"/>
                <a:ea typeface="微软雅黑" panose="020B0503020204020204" pitchFamily="34" charset="-122"/>
                <a:cs typeface="+mn-ea"/>
                <a:sym typeface="+mn-lt"/>
              </a:rPr>
              <a:t>目录</a:t>
            </a:r>
            <a:r>
              <a:rPr lang="en-US" altLang="zh-CN" sz="4000" b="1" dirty="0">
                <a:solidFill>
                  <a:schemeClr val="accent5"/>
                </a:solidFill>
                <a:latin typeface="微软雅黑" panose="020B0503020204020204" pitchFamily="34" charset="-122"/>
                <a:ea typeface="微软雅黑" panose="020B0503020204020204" pitchFamily="34" charset="-122"/>
                <a:cs typeface="+mn-ea"/>
                <a:sym typeface="+mn-lt"/>
              </a:rPr>
              <a:t>/</a:t>
            </a:r>
            <a:r>
              <a:rPr lang="en-US" altLang="zh-CN" sz="1400" b="1" dirty="0">
                <a:solidFill>
                  <a:schemeClr val="accent5"/>
                </a:solidFill>
                <a:latin typeface="微软雅黑" panose="020B0503020204020204" pitchFamily="34" charset="-122"/>
                <a:ea typeface="微软雅黑" panose="020B0503020204020204" pitchFamily="34" charset="-122"/>
                <a:cs typeface="+mn-ea"/>
                <a:sym typeface="+mn-lt"/>
              </a:rPr>
              <a:t>CONTENTS</a:t>
            </a:r>
            <a:endParaRPr lang="en-US" altLang="zh-CN" sz="1400" b="1" dirty="0">
              <a:solidFill>
                <a:schemeClr val="accent5"/>
              </a:solidFill>
              <a:latin typeface="微软雅黑" panose="020B0503020204020204" pitchFamily="34" charset="-122"/>
              <a:ea typeface="微软雅黑" panose="020B0503020204020204" pitchFamily="34" charset="-122"/>
              <a:cs typeface="+mn-ea"/>
              <a:sym typeface="+mn-lt"/>
            </a:endParaRPr>
          </a:p>
          <a:p>
            <a:pPr algn="dist">
              <a:lnSpc>
                <a:spcPct val="120000"/>
              </a:lnSpc>
            </a:pPr>
            <a:endParaRPr lang="zh-CN" altLang="en-US" sz="3200" b="1" dirty="0">
              <a:solidFill>
                <a:schemeClr val="accent5"/>
              </a:solidFill>
              <a:latin typeface="微软雅黑" panose="020B0503020204020204" pitchFamily="34" charset="-122"/>
              <a:ea typeface="微软雅黑" panose="020B0503020204020204" pitchFamily="34" charset="-122"/>
              <a:cs typeface="+mn-ea"/>
              <a:sym typeface="+mn-lt"/>
            </a:endParaRPr>
          </a:p>
        </p:txBody>
      </p:sp>
      <p:grpSp>
        <p:nvGrpSpPr>
          <p:cNvPr id="3" name="组合 2"/>
          <p:cNvGrpSpPr/>
          <p:nvPr>
            <p:custDataLst>
              <p:tags r:id="rId1"/>
            </p:custDataLst>
          </p:nvPr>
        </p:nvGrpSpPr>
        <p:grpSpPr>
          <a:xfrm>
            <a:off x="4060034" y="1651909"/>
            <a:ext cx="2527034" cy="624350"/>
            <a:chOff x="5777609" y="2335393"/>
            <a:chExt cx="2527034" cy="624350"/>
          </a:xfrm>
        </p:grpSpPr>
        <p:sp>
          <p:nvSpPr>
            <p:cNvPr id="4" name="Diamond 32"/>
            <p:cNvSpPr/>
            <p:nvPr>
              <p:custDataLst>
                <p:tags r:id="rId2"/>
              </p:custDataLst>
            </p:nvPr>
          </p:nvSpPr>
          <p:spPr>
            <a:xfrm>
              <a:off x="5777609" y="2335393"/>
              <a:ext cx="624349" cy="624350"/>
            </a:xfrm>
            <a:prstGeom prst="diamond">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anchor="ctr">
              <a:normAutofit fontScale="90000" lnSpcReduction="10000"/>
            </a:bodyPr>
            <a:lstStyle/>
            <a:p>
              <a:pPr algn="ctr"/>
              <a:r>
                <a:rPr lang="en-US" altLang="zh-CN" sz="2400" dirty="0">
                  <a:solidFill>
                    <a:schemeClr val="bg1"/>
                  </a:solidFill>
                  <a:latin typeface="微软雅黑" panose="020B0503020204020204" pitchFamily="34" charset="-122"/>
                  <a:ea typeface="微软雅黑" panose="020B0503020204020204" pitchFamily="34" charset="-122"/>
                  <a:cs typeface="+mn-ea"/>
                  <a:sym typeface="+mn-lt"/>
                </a:rPr>
                <a:t>01</a:t>
              </a:r>
              <a:endParaRPr lang="en-US" altLang="zh-CN" sz="2400" dirty="0">
                <a:solidFill>
                  <a:schemeClr val="bg1"/>
                </a:solidFill>
                <a:latin typeface="微软雅黑" panose="020B0503020204020204" pitchFamily="34" charset="-122"/>
                <a:ea typeface="微软雅黑" panose="020B0503020204020204" pitchFamily="34" charset="-122"/>
                <a:cs typeface="+mn-ea"/>
                <a:sym typeface="+mn-lt"/>
              </a:endParaRPr>
            </a:p>
          </p:txBody>
        </p:sp>
        <p:sp>
          <p:nvSpPr>
            <p:cNvPr id="5" name="文本框 4"/>
            <p:cNvSpPr txBox="1"/>
            <p:nvPr>
              <p:custDataLst>
                <p:tags r:id="rId3"/>
              </p:custDataLst>
            </p:nvPr>
          </p:nvSpPr>
          <p:spPr>
            <a:xfrm>
              <a:off x="6458529" y="2462902"/>
              <a:ext cx="1846114" cy="368300"/>
            </a:xfrm>
            <a:prstGeom prst="rect">
              <a:avLst/>
            </a:prstGeom>
            <a:noFill/>
          </p:spPr>
          <p:txBody>
            <a:bodyPr wrap="square" rtlCol="0">
              <a:spAutoFit/>
            </a:bodyPr>
            <a:lstStyle/>
            <a:p>
              <a:pPr algn="dist"/>
              <a:r>
                <a:rPr lang="zh-CN" altLang="en-US" b="1" dirty="0">
                  <a:solidFill>
                    <a:schemeClr val="accent5"/>
                  </a:solidFill>
                  <a:latin typeface="微软雅黑" panose="020B0503020204020204" pitchFamily="34" charset="-122"/>
                  <a:ea typeface="微软雅黑" panose="020B0503020204020204" pitchFamily="34" charset="-122"/>
                </a:rPr>
                <a:t>总体情况</a:t>
              </a:r>
              <a:endParaRPr lang="zh-CN" altLang="en-US" b="1" dirty="0">
                <a:solidFill>
                  <a:schemeClr val="accent5"/>
                </a:solidFill>
                <a:latin typeface="微软雅黑" panose="020B0503020204020204" pitchFamily="34" charset="-122"/>
                <a:ea typeface="微软雅黑" panose="020B0503020204020204" pitchFamily="34" charset="-122"/>
              </a:endParaRPr>
            </a:p>
          </p:txBody>
        </p:sp>
      </p:grpSp>
      <p:grpSp>
        <p:nvGrpSpPr>
          <p:cNvPr id="6" name="组合 5"/>
          <p:cNvGrpSpPr/>
          <p:nvPr>
            <p:custDataLst>
              <p:tags r:id="rId4"/>
            </p:custDataLst>
          </p:nvPr>
        </p:nvGrpSpPr>
        <p:grpSpPr>
          <a:xfrm>
            <a:off x="4684874" y="2365047"/>
            <a:ext cx="3676650" cy="624350"/>
            <a:chOff x="5777609" y="2335393"/>
            <a:chExt cx="3676650" cy="624350"/>
          </a:xfrm>
        </p:grpSpPr>
        <p:sp>
          <p:nvSpPr>
            <p:cNvPr id="7" name="Diamond 32"/>
            <p:cNvSpPr/>
            <p:nvPr>
              <p:custDataLst>
                <p:tags r:id="rId5"/>
              </p:custDataLst>
            </p:nvPr>
          </p:nvSpPr>
          <p:spPr>
            <a:xfrm>
              <a:off x="5777609" y="2335393"/>
              <a:ext cx="624349" cy="624350"/>
            </a:xfrm>
            <a:prstGeom prst="diamond">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anchor="ctr">
              <a:normAutofit fontScale="90000" lnSpcReduction="10000"/>
            </a:bodyPr>
            <a:lstStyle/>
            <a:p>
              <a:pPr algn="ctr"/>
              <a:r>
                <a:rPr lang="en-US" altLang="zh-CN" sz="2400" dirty="0" smtClean="0">
                  <a:solidFill>
                    <a:schemeClr val="bg1"/>
                  </a:solidFill>
                  <a:latin typeface="微软雅黑" panose="020B0503020204020204" pitchFamily="34" charset="-122"/>
                  <a:ea typeface="微软雅黑" panose="020B0503020204020204" pitchFamily="34" charset="-122"/>
                  <a:cs typeface="+mn-ea"/>
                  <a:sym typeface="+mn-lt"/>
                </a:rPr>
                <a:t>02</a:t>
              </a:r>
              <a:endParaRPr lang="en-US" altLang="zh-CN" sz="2400" dirty="0">
                <a:solidFill>
                  <a:schemeClr val="bg1"/>
                </a:solidFill>
                <a:latin typeface="微软雅黑" panose="020B0503020204020204" pitchFamily="34" charset="-122"/>
                <a:ea typeface="微软雅黑" panose="020B0503020204020204" pitchFamily="34" charset="-122"/>
                <a:cs typeface="+mn-ea"/>
                <a:sym typeface="+mn-lt"/>
              </a:endParaRPr>
            </a:p>
          </p:txBody>
        </p:sp>
        <p:sp>
          <p:nvSpPr>
            <p:cNvPr id="8" name="文本框 7"/>
            <p:cNvSpPr txBox="1"/>
            <p:nvPr>
              <p:custDataLst>
                <p:tags r:id="rId6"/>
              </p:custDataLst>
            </p:nvPr>
          </p:nvSpPr>
          <p:spPr>
            <a:xfrm>
              <a:off x="6458329" y="2463028"/>
              <a:ext cx="2995930" cy="368300"/>
            </a:xfrm>
            <a:prstGeom prst="rect">
              <a:avLst/>
            </a:prstGeom>
            <a:noFill/>
          </p:spPr>
          <p:txBody>
            <a:bodyPr wrap="square" rtlCol="0">
              <a:spAutoFit/>
            </a:bodyPr>
            <a:lstStyle/>
            <a:p>
              <a:pPr algn="dist"/>
              <a:r>
                <a:rPr lang="zh-CN" altLang="en-US" b="1" dirty="0">
                  <a:solidFill>
                    <a:schemeClr val="accent5"/>
                  </a:solidFill>
                  <a:latin typeface="微软雅黑" panose="020B0503020204020204" pitchFamily="34" charset="-122"/>
                  <a:ea typeface="微软雅黑" panose="020B0503020204020204" pitchFamily="34" charset="-122"/>
                </a:rPr>
                <a:t>主动公开政府信息情况</a:t>
              </a:r>
              <a:endParaRPr lang="zh-CN" altLang="en-US" b="1" dirty="0">
                <a:solidFill>
                  <a:schemeClr val="accent5"/>
                </a:solidFill>
                <a:latin typeface="微软雅黑" panose="020B0503020204020204" pitchFamily="34" charset="-122"/>
                <a:ea typeface="微软雅黑" panose="020B0503020204020204" pitchFamily="34" charset="-122"/>
              </a:endParaRPr>
            </a:p>
          </p:txBody>
        </p:sp>
      </p:grpSp>
      <p:grpSp>
        <p:nvGrpSpPr>
          <p:cNvPr id="9" name="组合 8"/>
          <p:cNvGrpSpPr/>
          <p:nvPr>
            <p:custDataLst>
              <p:tags r:id="rId7"/>
            </p:custDataLst>
          </p:nvPr>
        </p:nvGrpSpPr>
        <p:grpSpPr>
          <a:xfrm>
            <a:off x="5366229" y="3078185"/>
            <a:ext cx="4511675" cy="624350"/>
            <a:chOff x="5777609" y="2335393"/>
            <a:chExt cx="4511675" cy="624350"/>
          </a:xfrm>
        </p:grpSpPr>
        <p:sp>
          <p:nvSpPr>
            <p:cNvPr id="10" name="Diamond 32"/>
            <p:cNvSpPr/>
            <p:nvPr>
              <p:custDataLst>
                <p:tags r:id="rId8"/>
              </p:custDataLst>
            </p:nvPr>
          </p:nvSpPr>
          <p:spPr>
            <a:xfrm>
              <a:off x="5777609" y="2335393"/>
              <a:ext cx="624349" cy="624350"/>
            </a:xfrm>
            <a:prstGeom prst="diamond">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anchor="ctr">
              <a:normAutofit fontScale="90000" lnSpcReduction="10000"/>
            </a:bodyPr>
            <a:lstStyle/>
            <a:p>
              <a:pPr algn="ctr"/>
              <a:r>
                <a:rPr lang="en-US" altLang="zh-CN" sz="2400" dirty="0" smtClean="0">
                  <a:solidFill>
                    <a:schemeClr val="bg1"/>
                  </a:solidFill>
                  <a:latin typeface="微软雅黑" panose="020B0503020204020204" pitchFamily="34" charset="-122"/>
                  <a:ea typeface="微软雅黑" panose="020B0503020204020204" pitchFamily="34" charset="-122"/>
                  <a:cs typeface="+mn-ea"/>
                  <a:sym typeface="+mn-lt"/>
                </a:rPr>
                <a:t>03</a:t>
              </a:r>
              <a:endParaRPr lang="en-US" altLang="zh-CN" sz="2400" dirty="0">
                <a:solidFill>
                  <a:schemeClr val="bg1"/>
                </a:solidFill>
                <a:latin typeface="微软雅黑" panose="020B0503020204020204" pitchFamily="34" charset="-122"/>
                <a:ea typeface="微软雅黑" panose="020B0503020204020204" pitchFamily="34" charset="-122"/>
                <a:cs typeface="+mn-ea"/>
                <a:sym typeface="+mn-lt"/>
              </a:endParaRPr>
            </a:p>
          </p:txBody>
        </p:sp>
        <p:sp>
          <p:nvSpPr>
            <p:cNvPr id="11" name="文本框 10"/>
            <p:cNvSpPr txBox="1"/>
            <p:nvPr>
              <p:custDataLst>
                <p:tags r:id="rId9"/>
              </p:custDataLst>
            </p:nvPr>
          </p:nvSpPr>
          <p:spPr>
            <a:xfrm>
              <a:off x="6458329" y="2463028"/>
              <a:ext cx="3830955" cy="368300"/>
            </a:xfrm>
            <a:prstGeom prst="rect">
              <a:avLst/>
            </a:prstGeom>
            <a:noFill/>
          </p:spPr>
          <p:txBody>
            <a:bodyPr wrap="square" rtlCol="0">
              <a:spAutoFit/>
            </a:bodyPr>
            <a:lstStyle/>
            <a:p>
              <a:pPr algn="dist"/>
              <a:r>
                <a:rPr lang="zh-CN" altLang="en-US" b="1" dirty="0">
                  <a:solidFill>
                    <a:schemeClr val="accent5"/>
                  </a:solidFill>
                  <a:latin typeface="微软雅黑" panose="020B0503020204020204" pitchFamily="34" charset="-122"/>
                  <a:ea typeface="微软雅黑" panose="020B0503020204020204" pitchFamily="34" charset="-122"/>
                </a:rPr>
                <a:t>收到和处理政府信息公开申请情况</a:t>
              </a:r>
              <a:endParaRPr lang="zh-CN" altLang="en-US" b="1" dirty="0">
                <a:solidFill>
                  <a:schemeClr val="accent5"/>
                </a:solidFill>
                <a:latin typeface="微软雅黑" panose="020B0503020204020204" pitchFamily="34" charset="-122"/>
                <a:ea typeface="微软雅黑" panose="020B0503020204020204" pitchFamily="34" charset="-122"/>
              </a:endParaRPr>
            </a:p>
          </p:txBody>
        </p:sp>
      </p:grpSp>
      <p:grpSp>
        <p:nvGrpSpPr>
          <p:cNvPr id="12" name="组合 11"/>
          <p:cNvGrpSpPr/>
          <p:nvPr>
            <p:custDataLst>
              <p:tags r:id="rId10"/>
            </p:custDataLst>
          </p:nvPr>
        </p:nvGrpSpPr>
        <p:grpSpPr>
          <a:xfrm>
            <a:off x="6046949" y="3793862"/>
            <a:ext cx="5414010" cy="624350"/>
            <a:chOff x="5777609" y="2335393"/>
            <a:chExt cx="5414010" cy="624350"/>
          </a:xfrm>
        </p:grpSpPr>
        <p:sp>
          <p:nvSpPr>
            <p:cNvPr id="13" name="Diamond 32"/>
            <p:cNvSpPr/>
            <p:nvPr>
              <p:custDataLst>
                <p:tags r:id="rId11"/>
              </p:custDataLst>
            </p:nvPr>
          </p:nvSpPr>
          <p:spPr>
            <a:xfrm>
              <a:off x="5777609" y="2335393"/>
              <a:ext cx="624349" cy="624350"/>
            </a:xfrm>
            <a:prstGeom prst="diamond">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anchor="ctr">
              <a:normAutofit fontScale="90000" lnSpcReduction="10000"/>
            </a:bodyPr>
            <a:lstStyle/>
            <a:p>
              <a:pPr algn="ctr"/>
              <a:r>
                <a:rPr lang="en-US" altLang="zh-CN" sz="2400" dirty="0" smtClean="0">
                  <a:solidFill>
                    <a:schemeClr val="bg1"/>
                  </a:solidFill>
                  <a:latin typeface="微软雅黑" panose="020B0503020204020204" pitchFamily="34" charset="-122"/>
                  <a:ea typeface="微软雅黑" panose="020B0503020204020204" pitchFamily="34" charset="-122"/>
                  <a:cs typeface="+mn-ea"/>
                  <a:sym typeface="+mn-lt"/>
                </a:rPr>
                <a:t>04</a:t>
              </a:r>
              <a:endParaRPr lang="en-US" altLang="zh-CN" sz="2400" dirty="0">
                <a:solidFill>
                  <a:schemeClr val="bg1"/>
                </a:solidFill>
                <a:latin typeface="微软雅黑" panose="020B0503020204020204" pitchFamily="34" charset="-122"/>
                <a:ea typeface="微软雅黑" panose="020B0503020204020204" pitchFamily="34" charset="-122"/>
                <a:cs typeface="+mn-ea"/>
                <a:sym typeface="+mn-lt"/>
              </a:endParaRPr>
            </a:p>
          </p:txBody>
        </p:sp>
        <p:sp>
          <p:nvSpPr>
            <p:cNvPr id="14" name="文本框 13"/>
            <p:cNvSpPr txBox="1"/>
            <p:nvPr>
              <p:custDataLst>
                <p:tags r:id="rId12"/>
              </p:custDataLst>
            </p:nvPr>
          </p:nvSpPr>
          <p:spPr>
            <a:xfrm>
              <a:off x="6458329" y="2463028"/>
              <a:ext cx="4733290" cy="368300"/>
            </a:xfrm>
            <a:prstGeom prst="rect">
              <a:avLst/>
            </a:prstGeom>
            <a:noFill/>
          </p:spPr>
          <p:txBody>
            <a:bodyPr wrap="square" rtlCol="0">
              <a:spAutoFit/>
            </a:bodyPr>
            <a:lstStyle/>
            <a:p>
              <a:pPr algn="dist"/>
              <a:r>
                <a:rPr lang="zh-CN" altLang="en-US" b="1" dirty="0">
                  <a:solidFill>
                    <a:schemeClr val="accent5"/>
                  </a:solidFill>
                  <a:latin typeface="微软雅黑" panose="020B0503020204020204" pitchFamily="34" charset="-122"/>
                  <a:ea typeface="微软雅黑" panose="020B0503020204020204" pitchFamily="34" charset="-122"/>
                </a:rPr>
                <a:t>政府信息公开行政复议、行政诉讼情况</a:t>
              </a:r>
              <a:endParaRPr lang="zh-CN" altLang="en-US" b="1" dirty="0">
                <a:solidFill>
                  <a:schemeClr val="accent5"/>
                </a:solidFill>
                <a:latin typeface="微软雅黑" panose="020B0503020204020204" pitchFamily="34" charset="-122"/>
                <a:ea typeface="微软雅黑" panose="020B0503020204020204" pitchFamily="34" charset="-122"/>
              </a:endParaRPr>
            </a:p>
          </p:txBody>
        </p:sp>
      </p:grpSp>
      <p:pic>
        <p:nvPicPr>
          <p:cNvPr id="15" name="图片 14" descr="kappframework-NqiWGJ(1)(1)"/>
          <p:cNvPicPr>
            <a:picLocks noChangeAspect="1"/>
          </p:cNvPicPr>
          <p:nvPr/>
        </p:nvPicPr>
        <p:blipFill>
          <a:blip r:embed="rId13"/>
          <a:stretch>
            <a:fillRect/>
          </a:stretch>
        </p:blipFill>
        <p:spPr>
          <a:xfrm>
            <a:off x="1007110" y="57150"/>
            <a:ext cx="1192530" cy="1192530"/>
          </a:xfrm>
          <a:prstGeom prst="rect">
            <a:avLst/>
          </a:prstGeom>
        </p:spPr>
      </p:pic>
      <p:grpSp>
        <p:nvGrpSpPr>
          <p:cNvPr id="16" name="组合 15"/>
          <p:cNvGrpSpPr/>
          <p:nvPr>
            <p:custDataLst>
              <p:tags r:id="rId14"/>
            </p:custDataLst>
          </p:nvPr>
        </p:nvGrpSpPr>
        <p:grpSpPr>
          <a:xfrm>
            <a:off x="6727669" y="4444737"/>
            <a:ext cx="4629785" cy="624350"/>
            <a:chOff x="5777609" y="2335393"/>
            <a:chExt cx="4629785" cy="624350"/>
          </a:xfrm>
        </p:grpSpPr>
        <p:sp>
          <p:nvSpPr>
            <p:cNvPr id="17" name="Diamond 32"/>
            <p:cNvSpPr/>
            <p:nvPr>
              <p:custDataLst>
                <p:tags r:id="rId15"/>
              </p:custDataLst>
            </p:nvPr>
          </p:nvSpPr>
          <p:spPr>
            <a:xfrm>
              <a:off x="5777609" y="2335393"/>
              <a:ext cx="624349" cy="624350"/>
            </a:xfrm>
            <a:prstGeom prst="diamond">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anchor="ctr">
              <a:normAutofit fontScale="80000"/>
            </a:bodyPr>
            <a:p>
              <a:pPr algn="ctr"/>
              <a:r>
                <a:rPr lang="en-US" altLang="zh-CN" sz="2400" dirty="0" smtClean="0">
                  <a:solidFill>
                    <a:schemeClr val="bg1"/>
                  </a:solidFill>
                  <a:latin typeface="微软雅黑" panose="020B0503020204020204" pitchFamily="34" charset="-122"/>
                  <a:ea typeface="微软雅黑" panose="020B0503020204020204" pitchFamily="34" charset="-122"/>
                  <a:cs typeface="+mn-ea"/>
                  <a:sym typeface="+mn-lt"/>
                </a:rPr>
                <a:t>05</a:t>
              </a:r>
              <a:endParaRPr lang="en-US" altLang="zh-CN" sz="2400" dirty="0">
                <a:solidFill>
                  <a:schemeClr val="bg1"/>
                </a:solidFill>
                <a:latin typeface="微软雅黑" panose="020B0503020204020204" pitchFamily="34" charset="-122"/>
                <a:ea typeface="微软雅黑" panose="020B0503020204020204" pitchFamily="34" charset="-122"/>
                <a:cs typeface="+mn-ea"/>
                <a:sym typeface="+mn-lt"/>
              </a:endParaRPr>
            </a:p>
          </p:txBody>
        </p:sp>
        <p:sp>
          <p:nvSpPr>
            <p:cNvPr id="18" name="文本框 17"/>
            <p:cNvSpPr txBox="1"/>
            <p:nvPr>
              <p:custDataLst>
                <p:tags r:id="rId16"/>
              </p:custDataLst>
            </p:nvPr>
          </p:nvSpPr>
          <p:spPr>
            <a:xfrm>
              <a:off x="6458329" y="2463028"/>
              <a:ext cx="3949065" cy="368300"/>
            </a:xfrm>
            <a:prstGeom prst="rect">
              <a:avLst/>
            </a:prstGeom>
            <a:noFill/>
          </p:spPr>
          <p:txBody>
            <a:bodyPr wrap="square" rtlCol="0">
              <a:spAutoFit/>
            </a:bodyPr>
            <a:p>
              <a:pPr algn="dist"/>
              <a:r>
                <a:rPr lang="zh-CN" altLang="en-US" b="1" dirty="0">
                  <a:solidFill>
                    <a:schemeClr val="accent5"/>
                  </a:solidFill>
                  <a:latin typeface="微软雅黑" panose="020B0503020204020204" pitchFamily="34" charset="-122"/>
                  <a:ea typeface="微软雅黑" panose="020B0503020204020204" pitchFamily="34" charset="-122"/>
                </a:rPr>
                <a:t>存在的主要问题及改进情况</a:t>
              </a:r>
              <a:endParaRPr lang="zh-CN" altLang="en-US" b="1" dirty="0">
                <a:solidFill>
                  <a:schemeClr val="accent5"/>
                </a:solidFill>
                <a:latin typeface="微软雅黑" panose="020B0503020204020204" pitchFamily="34" charset="-122"/>
                <a:ea typeface="微软雅黑" panose="020B0503020204020204" pitchFamily="34" charset="-122"/>
              </a:endParaRPr>
            </a:p>
          </p:txBody>
        </p:sp>
      </p:gr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02"/>
          <p:cNvSpPr/>
          <p:nvPr/>
        </p:nvSpPr>
        <p:spPr>
          <a:xfrm>
            <a:off x="2789003" y="1774462"/>
            <a:ext cx="1980309" cy="1980309"/>
          </a:xfrm>
          <a:prstGeom prst="rect">
            <a:avLst/>
          </a:prstGeom>
          <a:solidFill>
            <a:schemeClr val="accent5"/>
          </a:solidFill>
          <a:ln w="12700" cap="flat" cmpd="sng" algn="ctr">
            <a:noFill/>
            <a:prstDash val="solid"/>
            <a:miter lim="800000"/>
          </a:ln>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sz="1800" b="0" i="0" u="none" strike="noStrike" kern="0" cap="none" spc="0" normalizeH="0" baseline="0" noProof="0">
              <a:ln>
                <a:noFill/>
              </a:ln>
              <a:solidFill>
                <a:sysClr val="window" lastClr="FFFFFF"/>
              </a:solidFill>
              <a:effectLst/>
              <a:uLnTx/>
              <a:uFillTx/>
              <a:latin typeface="Arial" panose="020B0604020202020204"/>
              <a:ea typeface="微软雅黑" panose="020B0503020204020204" pitchFamily="34" charset="-122"/>
            </a:endParaRPr>
          </a:p>
        </p:txBody>
      </p:sp>
      <p:pic>
        <p:nvPicPr>
          <p:cNvPr id="3" name="图片占位符 61"/>
          <p:cNvPicPr>
            <a:picLocks noGrp="1" noChangeAspect="1"/>
          </p:cNvPicPr>
          <p:nvPr/>
        </p:nvPicPr>
        <p:blipFill>
          <a:blip r:embed="rId1" cstate="print">
            <a:extLst>
              <a:ext uri="{28A0092B-C50C-407E-A947-70E740481C1C}">
                <a14:useLocalDpi xmlns:a14="http://schemas.microsoft.com/office/drawing/2010/main" val="0"/>
              </a:ext>
            </a:extLst>
          </a:blip>
          <a:srcRect/>
          <a:stretch>
            <a:fillRect/>
          </a:stretch>
        </p:blipFill>
        <p:spPr>
          <a:xfrm>
            <a:off x="1046707" y="2371575"/>
            <a:ext cx="2996986" cy="2996986"/>
          </a:xfrm>
          <a:custGeom>
            <a:avLst/>
            <a:gdLst>
              <a:gd name="connsiteX0" fmla="*/ 0 w 2996986"/>
              <a:gd name="connsiteY0" fmla="*/ 0 h 2996986"/>
              <a:gd name="connsiteX1" fmla="*/ 2996986 w 2996986"/>
              <a:gd name="connsiteY1" fmla="*/ 0 h 2996986"/>
              <a:gd name="connsiteX2" fmla="*/ 2996986 w 2996986"/>
              <a:gd name="connsiteY2" fmla="*/ 2996986 h 2996986"/>
              <a:gd name="connsiteX3" fmla="*/ 0 w 2996986"/>
              <a:gd name="connsiteY3" fmla="*/ 2996986 h 2996986"/>
            </a:gdLst>
            <a:ahLst/>
            <a:cxnLst>
              <a:cxn ang="0">
                <a:pos x="connsiteX0" y="connsiteY0"/>
              </a:cxn>
              <a:cxn ang="0">
                <a:pos x="connsiteX1" y="connsiteY1"/>
              </a:cxn>
              <a:cxn ang="0">
                <a:pos x="connsiteX2" y="connsiteY2"/>
              </a:cxn>
              <a:cxn ang="0">
                <a:pos x="connsiteX3" y="connsiteY3"/>
              </a:cxn>
            </a:cxnLst>
            <a:rect l="l" t="t" r="r" b="b"/>
            <a:pathLst>
              <a:path w="2996986" h="2996986">
                <a:moveTo>
                  <a:pt x="0" y="0"/>
                </a:moveTo>
                <a:lnTo>
                  <a:pt x="2996986" y="0"/>
                </a:lnTo>
                <a:lnTo>
                  <a:pt x="2996986" y="2996986"/>
                </a:lnTo>
                <a:lnTo>
                  <a:pt x="0" y="2996986"/>
                </a:lnTo>
                <a:close/>
              </a:path>
            </a:pathLst>
          </a:custGeom>
        </p:spPr>
      </p:pic>
      <p:sp>
        <p:nvSpPr>
          <p:cNvPr id="4" name="08"/>
          <p:cNvSpPr/>
          <p:nvPr/>
        </p:nvSpPr>
        <p:spPr>
          <a:xfrm>
            <a:off x="5390533" y="3540985"/>
            <a:ext cx="503918" cy="503918"/>
          </a:xfrm>
          <a:prstGeom prst="rect">
            <a:avLst/>
          </a:prstGeom>
          <a:solidFill>
            <a:schemeClr val="accent5"/>
          </a:solidFill>
          <a:ln w="12700" cap="flat" cmpd="sng" algn="ctr">
            <a:noFill/>
            <a:prstDash val="solid"/>
            <a:miter lim="800000"/>
          </a:ln>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sz="1800" b="0" i="0" u="none" strike="noStrike" kern="0" cap="none" spc="0" normalizeH="0" baseline="0" noProof="0">
              <a:ln>
                <a:noFill/>
              </a:ln>
              <a:solidFill>
                <a:sysClr val="window" lastClr="FFFFFF"/>
              </a:solidFill>
              <a:effectLst/>
              <a:uLnTx/>
              <a:uFillTx/>
              <a:latin typeface="微软雅黑" panose="020B0503020204020204" pitchFamily="34" charset="-122"/>
              <a:ea typeface="微软雅黑" panose="020B0503020204020204" pitchFamily="34" charset="-122"/>
            </a:endParaRPr>
          </a:p>
        </p:txBody>
      </p:sp>
      <p:sp>
        <p:nvSpPr>
          <p:cNvPr id="5" name="07"/>
          <p:cNvSpPr/>
          <p:nvPr/>
        </p:nvSpPr>
        <p:spPr>
          <a:xfrm>
            <a:off x="5390533" y="4602231"/>
            <a:ext cx="503918" cy="503918"/>
          </a:xfrm>
          <a:prstGeom prst="rect">
            <a:avLst/>
          </a:prstGeom>
          <a:solidFill>
            <a:schemeClr val="accent5"/>
          </a:solidFill>
          <a:ln w="12700" cap="flat" cmpd="sng" algn="ctr">
            <a:noFill/>
            <a:prstDash val="solid"/>
            <a:miter lim="800000"/>
          </a:ln>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sz="1800" b="0" i="0" u="none" strike="noStrike" kern="0" cap="none" spc="0" normalizeH="0" baseline="0" noProof="0">
              <a:ln>
                <a:noFill/>
              </a:ln>
              <a:solidFill>
                <a:sysClr val="window" lastClr="FFFFFF"/>
              </a:solidFill>
              <a:effectLst/>
              <a:uLnTx/>
              <a:uFillTx/>
              <a:latin typeface="微软雅黑" panose="020B0503020204020204" pitchFamily="34" charset="-122"/>
              <a:ea typeface="微软雅黑" panose="020B0503020204020204" pitchFamily="34" charset="-122"/>
            </a:endParaRPr>
          </a:p>
        </p:txBody>
      </p:sp>
      <p:sp>
        <p:nvSpPr>
          <p:cNvPr id="6" name="06"/>
          <p:cNvSpPr/>
          <p:nvPr/>
        </p:nvSpPr>
        <p:spPr>
          <a:xfrm>
            <a:off x="8321638" y="3540985"/>
            <a:ext cx="503918" cy="503918"/>
          </a:xfrm>
          <a:prstGeom prst="rect">
            <a:avLst/>
          </a:prstGeom>
          <a:solidFill>
            <a:schemeClr val="accent5"/>
          </a:solidFill>
          <a:ln w="12700" cap="flat" cmpd="sng" algn="ctr">
            <a:noFill/>
            <a:prstDash val="solid"/>
            <a:miter lim="800000"/>
          </a:ln>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sz="1800" b="0" i="0" u="none" strike="noStrike" kern="0" cap="none" spc="0" normalizeH="0" baseline="0" noProof="0">
              <a:ln>
                <a:noFill/>
              </a:ln>
              <a:solidFill>
                <a:sysClr val="window" lastClr="FFFFFF"/>
              </a:solidFill>
              <a:effectLst/>
              <a:uLnTx/>
              <a:uFillTx/>
              <a:latin typeface="微软雅黑" panose="020B0503020204020204" pitchFamily="34" charset="-122"/>
              <a:ea typeface="微软雅黑" panose="020B0503020204020204" pitchFamily="34" charset="-122"/>
            </a:endParaRPr>
          </a:p>
        </p:txBody>
      </p:sp>
      <p:sp>
        <p:nvSpPr>
          <p:cNvPr id="7" name="05"/>
          <p:cNvSpPr/>
          <p:nvPr/>
        </p:nvSpPr>
        <p:spPr>
          <a:xfrm>
            <a:off x="8321638" y="4602231"/>
            <a:ext cx="503918" cy="503918"/>
          </a:xfrm>
          <a:prstGeom prst="rect">
            <a:avLst/>
          </a:prstGeom>
          <a:solidFill>
            <a:schemeClr val="accent5"/>
          </a:solidFill>
          <a:ln w="12700" cap="flat" cmpd="sng" algn="ctr">
            <a:noFill/>
            <a:prstDash val="solid"/>
            <a:miter lim="800000"/>
          </a:ln>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sz="1800" b="0" i="0" u="none" strike="noStrike" kern="0" cap="none" spc="0" normalizeH="0" baseline="0" noProof="0">
              <a:ln>
                <a:noFill/>
              </a:ln>
              <a:solidFill>
                <a:sysClr val="window" lastClr="FFFFFF"/>
              </a:solidFill>
              <a:effectLst/>
              <a:uLnTx/>
              <a:uFillTx/>
              <a:latin typeface="微软雅黑" panose="020B0503020204020204" pitchFamily="34" charset="-122"/>
              <a:ea typeface="微软雅黑" panose="020B0503020204020204" pitchFamily="34" charset="-122"/>
            </a:endParaRPr>
          </a:p>
        </p:txBody>
      </p:sp>
      <p:sp>
        <p:nvSpPr>
          <p:cNvPr id="8" name="矩形 7"/>
          <p:cNvSpPr/>
          <p:nvPr/>
        </p:nvSpPr>
        <p:spPr>
          <a:xfrm>
            <a:off x="5685155" y="3573145"/>
            <a:ext cx="2411730" cy="437515"/>
          </a:xfrm>
          <a:prstGeom prst="rect">
            <a:avLst/>
          </a:prstGeom>
        </p:spPr>
        <p:txBody>
          <a:bodyPr wrap="square">
            <a:spAutoFit/>
          </a:bodyPr>
          <a:lstStyle/>
          <a:p>
            <a:pPr algn="ctr">
              <a:lnSpc>
                <a:spcPct val="125000"/>
              </a:lnSpc>
            </a:pPr>
            <a:r>
              <a:rPr lang="zh-CN" altLang="en-US" dirty="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latin typeface="微软雅黑" panose="020B0503020204020204" pitchFamily="34" charset="-122"/>
                <a:ea typeface="微软雅黑" panose="020B0503020204020204" pitchFamily="34" charset="-122"/>
              </a:rPr>
              <a:t>主动公开情况</a:t>
            </a:r>
            <a:endParaRPr lang="zh-CN" altLang="en-US" dirty="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latin typeface="微软雅黑" panose="020B0503020204020204" pitchFamily="34" charset="-122"/>
              <a:ea typeface="微软雅黑" panose="020B0503020204020204" pitchFamily="34" charset="-122"/>
            </a:endParaRPr>
          </a:p>
        </p:txBody>
      </p:sp>
      <p:grpSp>
        <p:nvGrpSpPr>
          <p:cNvPr id="12" name="组合 11"/>
          <p:cNvGrpSpPr/>
          <p:nvPr/>
        </p:nvGrpSpPr>
        <p:grpSpPr>
          <a:xfrm>
            <a:off x="5324730" y="1613172"/>
            <a:ext cx="5703570" cy="1312545"/>
            <a:chOff x="7583812" y="3362125"/>
            <a:chExt cx="5703570" cy="1312545"/>
          </a:xfrm>
        </p:grpSpPr>
        <p:sp>
          <p:nvSpPr>
            <p:cNvPr id="13" name="矩形 12"/>
            <p:cNvSpPr/>
            <p:nvPr/>
          </p:nvSpPr>
          <p:spPr>
            <a:xfrm>
              <a:off x="7583812" y="3775510"/>
              <a:ext cx="5703570" cy="899160"/>
            </a:xfrm>
            <a:prstGeom prst="rect">
              <a:avLst/>
            </a:prstGeom>
          </p:spPr>
          <p:txBody>
            <a:bodyPr wrap="square">
              <a:spAutoFit/>
            </a:bodyPr>
            <a:lstStyle/>
            <a:p>
              <a:pPr>
                <a:lnSpc>
                  <a:spcPct val="125000"/>
                </a:lnSpc>
              </a:pPr>
              <a:r>
                <a:rPr lang="en-US" altLang="zh-CN" sz="1400" dirty="0">
                  <a:solidFill>
                    <a:schemeClr val="tx1">
                      <a:lumMod val="65000"/>
                      <a:lumOff val="35000"/>
                    </a:schemeClr>
                  </a:solidFill>
                  <a:latin typeface="微软雅黑" panose="020B0503020204020204" pitchFamily="34" charset="-122"/>
                  <a:ea typeface="微软雅黑" panose="020B0503020204020204" pitchFamily="34" charset="-122"/>
                </a:rPr>
                <a:t>    </a:t>
              </a:r>
              <a:r>
                <a:rPr lang="zh-CN" altLang="en-US" sz="1400" dirty="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latin typeface="微软雅黑" panose="020B0503020204020204" pitchFamily="34" charset="-122"/>
                  <a:ea typeface="微软雅黑" panose="020B0503020204020204" pitchFamily="34" charset="-122"/>
                </a:rPr>
                <a:t>2023年，济宁市教育局北湖度假区分局认真贯彻落实《中华人民共和国政府信息公开条例》，坚持“以公开为常态、不公开为例外”，不断拓展主动公开内容，依法依规做好主动公开工作，及时回应公众关切。</a:t>
              </a:r>
              <a:endParaRPr lang="zh-CN" altLang="en-US" sz="1400" dirty="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latin typeface="微软雅黑" panose="020B0503020204020204" pitchFamily="34" charset="-122"/>
                <a:ea typeface="微软雅黑" panose="020B0503020204020204" pitchFamily="34" charset="-122"/>
              </a:endParaRPr>
            </a:p>
          </p:txBody>
        </p:sp>
        <p:sp>
          <p:nvSpPr>
            <p:cNvPr id="14" name="矩形 13"/>
            <p:cNvSpPr/>
            <p:nvPr/>
          </p:nvSpPr>
          <p:spPr>
            <a:xfrm>
              <a:off x="7583812" y="3362125"/>
              <a:ext cx="2050552" cy="430374"/>
            </a:xfrm>
            <a:prstGeom prst="rect">
              <a:avLst/>
            </a:prstGeom>
          </p:spPr>
          <p:txBody>
            <a:bodyPr wrap="square">
              <a:spAutoFit/>
              <a:scene3d>
                <a:camera prst="orthographicFront"/>
                <a:lightRig rig="threePt" dir="t"/>
              </a:scene3d>
              <a:sp3d contourW="12700"/>
            </a:bodyPr>
            <a:lstStyle/>
            <a:p>
              <a:pPr>
                <a:lnSpc>
                  <a:spcPct val="120000"/>
                </a:lnSpc>
              </a:pPr>
              <a:r>
                <a:rPr lang="zh-CN" altLang="en-US" sz="2000" b="1" dirty="0" smtClean="0">
                  <a:solidFill>
                    <a:schemeClr val="accent5"/>
                  </a:solidFill>
                  <a:latin typeface="微软雅黑" panose="020B0503020204020204" pitchFamily="34" charset="-122"/>
                  <a:ea typeface="微软雅黑" panose="020B0503020204020204" pitchFamily="34" charset="-122"/>
                </a:rPr>
                <a:t>工作综述</a:t>
              </a:r>
              <a:endParaRPr lang="zh-CN" altLang="en-US" sz="2000" b="1" dirty="0">
                <a:solidFill>
                  <a:schemeClr val="accent5"/>
                </a:solidFill>
                <a:latin typeface="微软雅黑" panose="020B0503020204020204" pitchFamily="34" charset="-122"/>
                <a:ea typeface="微软雅黑" panose="020B0503020204020204" pitchFamily="34" charset="-122"/>
              </a:endParaRPr>
            </a:p>
          </p:txBody>
        </p:sp>
      </p:grpSp>
      <p:sp>
        <p:nvSpPr>
          <p:cNvPr id="15" name="04"/>
          <p:cNvSpPr/>
          <p:nvPr/>
        </p:nvSpPr>
        <p:spPr>
          <a:xfrm>
            <a:off x="5508520" y="3663002"/>
            <a:ext cx="267944" cy="257079"/>
          </a:xfrm>
          <a:custGeom>
            <a:avLst/>
            <a:gdLst>
              <a:gd name="connsiteX0" fmla="*/ 427522 w 607356"/>
              <a:gd name="connsiteY0" fmla="*/ 464667 h 582729"/>
              <a:gd name="connsiteX1" fmla="*/ 427522 w 607356"/>
              <a:gd name="connsiteY1" fmla="*/ 557525 h 582729"/>
              <a:gd name="connsiteX2" fmla="*/ 463773 w 607356"/>
              <a:gd name="connsiteY2" fmla="*/ 557525 h 582729"/>
              <a:gd name="connsiteX3" fmla="*/ 463773 w 607356"/>
              <a:gd name="connsiteY3" fmla="*/ 464667 h 582729"/>
              <a:gd name="connsiteX4" fmla="*/ 318672 w 607356"/>
              <a:gd name="connsiteY4" fmla="*/ 407910 h 582729"/>
              <a:gd name="connsiteX5" fmla="*/ 318672 w 607356"/>
              <a:gd name="connsiteY5" fmla="*/ 557525 h 582729"/>
              <a:gd name="connsiteX6" fmla="*/ 354924 w 607356"/>
              <a:gd name="connsiteY6" fmla="*/ 557525 h 582729"/>
              <a:gd name="connsiteX7" fmla="*/ 354924 w 607356"/>
              <a:gd name="connsiteY7" fmla="*/ 407910 h 582729"/>
              <a:gd name="connsiteX8" fmla="*/ 200428 w 607356"/>
              <a:gd name="connsiteY8" fmla="*/ 346511 h 582729"/>
              <a:gd name="connsiteX9" fmla="*/ 200428 w 607356"/>
              <a:gd name="connsiteY9" fmla="*/ 557525 h 582729"/>
              <a:gd name="connsiteX10" fmla="*/ 236584 w 607356"/>
              <a:gd name="connsiteY10" fmla="*/ 557525 h 582729"/>
              <a:gd name="connsiteX11" fmla="*/ 236584 w 607356"/>
              <a:gd name="connsiteY11" fmla="*/ 346511 h 582729"/>
              <a:gd name="connsiteX12" fmla="*/ 82088 w 607356"/>
              <a:gd name="connsiteY12" fmla="*/ 247305 h 582729"/>
              <a:gd name="connsiteX13" fmla="*/ 82088 w 607356"/>
              <a:gd name="connsiteY13" fmla="*/ 557525 h 582729"/>
              <a:gd name="connsiteX14" fmla="*/ 118340 w 607356"/>
              <a:gd name="connsiteY14" fmla="*/ 557525 h 582729"/>
              <a:gd name="connsiteX15" fmla="*/ 118340 w 607356"/>
              <a:gd name="connsiteY15" fmla="*/ 247305 h 582729"/>
              <a:gd name="connsiteX16" fmla="*/ 126248 w 607356"/>
              <a:gd name="connsiteY16" fmla="*/ 108462 h 582729"/>
              <a:gd name="connsiteX17" fmla="*/ 135809 w 607356"/>
              <a:gd name="connsiteY17" fmla="*/ 110203 h 582729"/>
              <a:gd name="connsiteX18" fmla="*/ 466717 w 607356"/>
              <a:gd name="connsiteY18" fmla="*/ 325367 h 582729"/>
              <a:gd name="connsiteX19" fmla="*/ 463111 w 607356"/>
              <a:gd name="connsiteY19" fmla="*/ 306324 h 582729"/>
              <a:gd name="connsiteX20" fmla="*/ 473265 w 607356"/>
              <a:gd name="connsiteY20" fmla="*/ 291638 h 582729"/>
              <a:gd name="connsiteX21" fmla="*/ 487974 w 607356"/>
              <a:gd name="connsiteY21" fmla="*/ 301681 h 582729"/>
              <a:gd name="connsiteX22" fmla="*/ 496894 w 607356"/>
              <a:gd name="connsiteY22" fmla="*/ 349148 h 582729"/>
              <a:gd name="connsiteX23" fmla="*/ 497274 w 607356"/>
              <a:gd name="connsiteY23" fmla="*/ 351232 h 582729"/>
              <a:gd name="connsiteX24" fmla="*/ 497274 w 607356"/>
              <a:gd name="connsiteY24" fmla="*/ 351327 h 582729"/>
              <a:gd name="connsiteX25" fmla="*/ 497274 w 607356"/>
              <a:gd name="connsiteY25" fmla="*/ 352180 h 582729"/>
              <a:gd name="connsiteX26" fmla="*/ 497274 w 607356"/>
              <a:gd name="connsiteY26" fmla="*/ 353033 h 582729"/>
              <a:gd name="connsiteX27" fmla="*/ 497274 w 607356"/>
              <a:gd name="connsiteY27" fmla="*/ 353127 h 582729"/>
              <a:gd name="connsiteX28" fmla="*/ 487025 w 607356"/>
              <a:gd name="connsiteY28" fmla="*/ 364686 h 582729"/>
              <a:gd name="connsiteX29" fmla="*/ 437299 w 607356"/>
              <a:gd name="connsiteY29" fmla="*/ 374161 h 582729"/>
              <a:gd name="connsiteX30" fmla="*/ 434926 w 607356"/>
              <a:gd name="connsiteY30" fmla="*/ 374350 h 582729"/>
              <a:gd name="connsiteX31" fmla="*/ 422495 w 607356"/>
              <a:gd name="connsiteY31" fmla="*/ 364118 h 582729"/>
              <a:gd name="connsiteX32" fmla="*/ 432554 w 607356"/>
              <a:gd name="connsiteY32" fmla="*/ 349338 h 582729"/>
              <a:gd name="connsiteX33" fmla="*/ 451628 w 607356"/>
              <a:gd name="connsiteY33" fmla="*/ 345737 h 582729"/>
              <a:gd name="connsiteX34" fmla="*/ 121954 w 607356"/>
              <a:gd name="connsiteY34" fmla="*/ 131426 h 582729"/>
              <a:gd name="connsiteX35" fmla="*/ 118253 w 607356"/>
              <a:gd name="connsiteY35" fmla="*/ 113898 h 582729"/>
              <a:gd name="connsiteX36" fmla="*/ 126248 w 607356"/>
              <a:gd name="connsiteY36" fmla="*/ 108462 h 582729"/>
              <a:gd name="connsiteX37" fmla="*/ 12622 w 607356"/>
              <a:gd name="connsiteY37" fmla="*/ 0 h 582729"/>
              <a:gd name="connsiteX38" fmla="*/ 25338 w 607356"/>
              <a:gd name="connsiteY38" fmla="*/ 12602 h 582729"/>
              <a:gd name="connsiteX39" fmla="*/ 25338 w 607356"/>
              <a:gd name="connsiteY39" fmla="*/ 557525 h 582729"/>
              <a:gd name="connsiteX40" fmla="*/ 56750 w 607356"/>
              <a:gd name="connsiteY40" fmla="*/ 557525 h 582729"/>
              <a:gd name="connsiteX41" fmla="*/ 56750 w 607356"/>
              <a:gd name="connsiteY41" fmla="*/ 234702 h 582729"/>
              <a:gd name="connsiteX42" fmla="*/ 69466 w 607356"/>
              <a:gd name="connsiteY42" fmla="*/ 222006 h 582729"/>
              <a:gd name="connsiteX43" fmla="*/ 130961 w 607356"/>
              <a:gd name="connsiteY43" fmla="*/ 222006 h 582729"/>
              <a:gd name="connsiteX44" fmla="*/ 143583 w 607356"/>
              <a:gd name="connsiteY44" fmla="*/ 234702 h 582729"/>
              <a:gd name="connsiteX45" fmla="*/ 143583 w 607356"/>
              <a:gd name="connsiteY45" fmla="*/ 557525 h 582729"/>
              <a:gd name="connsiteX46" fmla="*/ 175089 w 607356"/>
              <a:gd name="connsiteY46" fmla="*/ 557525 h 582729"/>
              <a:gd name="connsiteX47" fmla="*/ 175089 w 607356"/>
              <a:gd name="connsiteY47" fmla="*/ 333908 h 582729"/>
              <a:gd name="connsiteX48" fmla="*/ 187711 w 607356"/>
              <a:gd name="connsiteY48" fmla="*/ 321212 h 582729"/>
              <a:gd name="connsiteX49" fmla="*/ 249301 w 607356"/>
              <a:gd name="connsiteY49" fmla="*/ 321212 h 582729"/>
              <a:gd name="connsiteX50" fmla="*/ 261922 w 607356"/>
              <a:gd name="connsiteY50" fmla="*/ 333908 h 582729"/>
              <a:gd name="connsiteX51" fmla="*/ 261922 w 607356"/>
              <a:gd name="connsiteY51" fmla="*/ 557525 h 582729"/>
              <a:gd name="connsiteX52" fmla="*/ 293429 w 607356"/>
              <a:gd name="connsiteY52" fmla="*/ 557525 h 582729"/>
              <a:gd name="connsiteX53" fmla="*/ 293429 w 607356"/>
              <a:gd name="connsiteY53" fmla="*/ 395308 h 582729"/>
              <a:gd name="connsiteX54" fmla="*/ 306051 w 607356"/>
              <a:gd name="connsiteY54" fmla="*/ 382706 h 582729"/>
              <a:gd name="connsiteX55" fmla="*/ 367545 w 607356"/>
              <a:gd name="connsiteY55" fmla="*/ 382706 h 582729"/>
              <a:gd name="connsiteX56" fmla="*/ 380262 w 607356"/>
              <a:gd name="connsiteY56" fmla="*/ 395308 h 582729"/>
              <a:gd name="connsiteX57" fmla="*/ 380262 w 607356"/>
              <a:gd name="connsiteY57" fmla="*/ 557525 h 582729"/>
              <a:gd name="connsiteX58" fmla="*/ 402184 w 607356"/>
              <a:gd name="connsiteY58" fmla="*/ 557525 h 582729"/>
              <a:gd name="connsiteX59" fmla="*/ 402184 w 607356"/>
              <a:gd name="connsiteY59" fmla="*/ 451970 h 582729"/>
              <a:gd name="connsiteX60" fmla="*/ 414900 w 607356"/>
              <a:gd name="connsiteY60" fmla="*/ 439368 h 582729"/>
              <a:gd name="connsiteX61" fmla="*/ 476395 w 607356"/>
              <a:gd name="connsiteY61" fmla="*/ 439368 h 582729"/>
              <a:gd name="connsiteX62" fmla="*/ 489016 w 607356"/>
              <a:gd name="connsiteY62" fmla="*/ 451970 h 582729"/>
              <a:gd name="connsiteX63" fmla="*/ 489016 w 607356"/>
              <a:gd name="connsiteY63" fmla="*/ 557525 h 582729"/>
              <a:gd name="connsiteX64" fmla="*/ 594734 w 607356"/>
              <a:gd name="connsiteY64" fmla="*/ 557525 h 582729"/>
              <a:gd name="connsiteX65" fmla="*/ 607356 w 607356"/>
              <a:gd name="connsiteY65" fmla="*/ 570127 h 582729"/>
              <a:gd name="connsiteX66" fmla="*/ 594734 w 607356"/>
              <a:gd name="connsiteY66" fmla="*/ 582729 h 582729"/>
              <a:gd name="connsiteX67" fmla="*/ 476395 w 607356"/>
              <a:gd name="connsiteY67" fmla="*/ 582729 h 582729"/>
              <a:gd name="connsiteX68" fmla="*/ 414900 w 607356"/>
              <a:gd name="connsiteY68" fmla="*/ 582729 h 582729"/>
              <a:gd name="connsiteX69" fmla="*/ 367545 w 607356"/>
              <a:gd name="connsiteY69" fmla="*/ 582729 h 582729"/>
              <a:gd name="connsiteX70" fmla="*/ 306051 w 607356"/>
              <a:gd name="connsiteY70" fmla="*/ 582729 h 582729"/>
              <a:gd name="connsiteX71" fmla="*/ 249301 w 607356"/>
              <a:gd name="connsiteY71" fmla="*/ 582729 h 582729"/>
              <a:gd name="connsiteX72" fmla="*/ 187711 w 607356"/>
              <a:gd name="connsiteY72" fmla="*/ 582729 h 582729"/>
              <a:gd name="connsiteX73" fmla="*/ 130961 w 607356"/>
              <a:gd name="connsiteY73" fmla="*/ 582729 h 582729"/>
              <a:gd name="connsiteX74" fmla="*/ 69466 w 607356"/>
              <a:gd name="connsiteY74" fmla="*/ 582729 h 582729"/>
              <a:gd name="connsiteX75" fmla="*/ 12622 w 607356"/>
              <a:gd name="connsiteY75" fmla="*/ 582729 h 582729"/>
              <a:gd name="connsiteX76" fmla="*/ 0 w 607356"/>
              <a:gd name="connsiteY76" fmla="*/ 570127 h 582729"/>
              <a:gd name="connsiteX77" fmla="*/ 0 w 607356"/>
              <a:gd name="connsiteY77" fmla="*/ 12602 h 582729"/>
              <a:gd name="connsiteX78" fmla="*/ 12622 w 607356"/>
              <a:gd name="connsiteY78" fmla="*/ 0 h 5827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Lst>
            <a:rect l="l" t="t" r="r" b="b"/>
            <a:pathLst>
              <a:path w="607356" h="582729">
                <a:moveTo>
                  <a:pt x="427522" y="464667"/>
                </a:moveTo>
                <a:lnTo>
                  <a:pt x="427522" y="557525"/>
                </a:lnTo>
                <a:lnTo>
                  <a:pt x="463773" y="557525"/>
                </a:lnTo>
                <a:lnTo>
                  <a:pt x="463773" y="464667"/>
                </a:lnTo>
                <a:close/>
                <a:moveTo>
                  <a:pt x="318672" y="407910"/>
                </a:moveTo>
                <a:lnTo>
                  <a:pt x="318672" y="557525"/>
                </a:lnTo>
                <a:lnTo>
                  <a:pt x="354924" y="557525"/>
                </a:lnTo>
                <a:lnTo>
                  <a:pt x="354924" y="407910"/>
                </a:lnTo>
                <a:close/>
                <a:moveTo>
                  <a:pt x="200428" y="346511"/>
                </a:moveTo>
                <a:lnTo>
                  <a:pt x="200428" y="557525"/>
                </a:lnTo>
                <a:lnTo>
                  <a:pt x="236584" y="557525"/>
                </a:lnTo>
                <a:lnTo>
                  <a:pt x="236584" y="346511"/>
                </a:lnTo>
                <a:close/>
                <a:moveTo>
                  <a:pt x="82088" y="247305"/>
                </a:moveTo>
                <a:lnTo>
                  <a:pt x="82088" y="557525"/>
                </a:lnTo>
                <a:lnTo>
                  <a:pt x="118340" y="557525"/>
                </a:lnTo>
                <a:lnTo>
                  <a:pt x="118340" y="247305"/>
                </a:lnTo>
                <a:close/>
                <a:moveTo>
                  <a:pt x="126248" y="108462"/>
                </a:moveTo>
                <a:cubicBezTo>
                  <a:pt x="129427" y="107787"/>
                  <a:pt x="132867" y="108308"/>
                  <a:pt x="135809" y="110203"/>
                </a:cubicBezTo>
                <a:lnTo>
                  <a:pt x="466717" y="325367"/>
                </a:lnTo>
                <a:lnTo>
                  <a:pt x="463111" y="306324"/>
                </a:lnTo>
                <a:cubicBezTo>
                  <a:pt x="461877" y="299502"/>
                  <a:pt x="466337" y="292870"/>
                  <a:pt x="473265" y="291638"/>
                </a:cubicBezTo>
                <a:cubicBezTo>
                  <a:pt x="480098" y="290312"/>
                  <a:pt x="486740" y="294860"/>
                  <a:pt x="487974" y="301681"/>
                </a:cubicBezTo>
                <a:lnTo>
                  <a:pt x="496894" y="349148"/>
                </a:lnTo>
                <a:cubicBezTo>
                  <a:pt x="497084" y="349811"/>
                  <a:pt x="497179" y="350474"/>
                  <a:pt x="497274" y="351232"/>
                </a:cubicBezTo>
                <a:cubicBezTo>
                  <a:pt x="497274" y="351232"/>
                  <a:pt x="497274" y="351232"/>
                  <a:pt x="497274" y="351327"/>
                </a:cubicBezTo>
                <a:cubicBezTo>
                  <a:pt x="497274" y="351611"/>
                  <a:pt x="497274" y="351896"/>
                  <a:pt x="497274" y="352180"/>
                </a:cubicBezTo>
                <a:cubicBezTo>
                  <a:pt x="497274" y="352464"/>
                  <a:pt x="497274" y="352748"/>
                  <a:pt x="497274" y="353033"/>
                </a:cubicBezTo>
                <a:cubicBezTo>
                  <a:pt x="497274" y="353127"/>
                  <a:pt x="497274" y="353127"/>
                  <a:pt x="497274" y="353127"/>
                </a:cubicBezTo>
                <a:cubicBezTo>
                  <a:pt x="496800" y="358717"/>
                  <a:pt x="492719" y="363549"/>
                  <a:pt x="487025" y="364686"/>
                </a:cubicBezTo>
                <a:lnTo>
                  <a:pt x="437299" y="374161"/>
                </a:lnTo>
                <a:cubicBezTo>
                  <a:pt x="436445" y="374350"/>
                  <a:pt x="435685" y="374350"/>
                  <a:pt x="434926" y="374350"/>
                </a:cubicBezTo>
                <a:cubicBezTo>
                  <a:pt x="428948" y="374350"/>
                  <a:pt x="423633" y="370181"/>
                  <a:pt x="422495" y="364118"/>
                </a:cubicBezTo>
                <a:cubicBezTo>
                  <a:pt x="421166" y="357296"/>
                  <a:pt x="425626" y="350664"/>
                  <a:pt x="432554" y="349338"/>
                </a:cubicBezTo>
                <a:lnTo>
                  <a:pt x="451628" y="345737"/>
                </a:lnTo>
                <a:lnTo>
                  <a:pt x="121954" y="131426"/>
                </a:lnTo>
                <a:cubicBezTo>
                  <a:pt x="116070" y="127636"/>
                  <a:pt x="114457" y="119772"/>
                  <a:pt x="118253" y="113898"/>
                </a:cubicBezTo>
                <a:cubicBezTo>
                  <a:pt x="120151" y="111008"/>
                  <a:pt x="123069" y="109137"/>
                  <a:pt x="126248" y="108462"/>
                </a:cubicBezTo>
                <a:close/>
                <a:moveTo>
                  <a:pt x="12622" y="0"/>
                </a:moveTo>
                <a:cubicBezTo>
                  <a:pt x="19644" y="0"/>
                  <a:pt x="25338" y="5590"/>
                  <a:pt x="25338" y="12602"/>
                </a:cubicBezTo>
                <a:lnTo>
                  <a:pt x="25338" y="557525"/>
                </a:lnTo>
                <a:lnTo>
                  <a:pt x="56750" y="557525"/>
                </a:lnTo>
                <a:lnTo>
                  <a:pt x="56750" y="234702"/>
                </a:lnTo>
                <a:cubicBezTo>
                  <a:pt x="56750" y="227691"/>
                  <a:pt x="62444" y="222006"/>
                  <a:pt x="69466" y="222006"/>
                </a:cubicBezTo>
                <a:lnTo>
                  <a:pt x="130961" y="222006"/>
                </a:lnTo>
                <a:cubicBezTo>
                  <a:pt x="137984" y="222006"/>
                  <a:pt x="143583" y="227691"/>
                  <a:pt x="143583" y="234702"/>
                </a:cubicBezTo>
                <a:lnTo>
                  <a:pt x="143583" y="557525"/>
                </a:lnTo>
                <a:lnTo>
                  <a:pt x="175089" y="557525"/>
                </a:lnTo>
                <a:lnTo>
                  <a:pt x="175089" y="333908"/>
                </a:lnTo>
                <a:cubicBezTo>
                  <a:pt x="175089" y="326897"/>
                  <a:pt x="180783" y="321212"/>
                  <a:pt x="187711" y="321212"/>
                </a:cubicBezTo>
                <a:lnTo>
                  <a:pt x="249301" y="321212"/>
                </a:lnTo>
                <a:cubicBezTo>
                  <a:pt x="256228" y="321212"/>
                  <a:pt x="261922" y="326897"/>
                  <a:pt x="261922" y="333908"/>
                </a:cubicBezTo>
                <a:lnTo>
                  <a:pt x="261922" y="557525"/>
                </a:lnTo>
                <a:lnTo>
                  <a:pt x="293429" y="557525"/>
                </a:lnTo>
                <a:lnTo>
                  <a:pt x="293429" y="395308"/>
                </a:lnTo>
                <a:cubicBezTo>
                  <a:pt x="293429" y="388297"/>
                  <a:pt x="299028" y="382706"/>
                  <a:pt x="306051" y="382706"/>
                </a:cubicBezTo>
                <a:lnTo>
                  <a:pt x="367545" y="382706"/>
                </a:lnTo>
                <a:cubicBezTo>
                  <a:pt x="374568" y="382706"/>
                  <a:pt x="380262" y="388297"/>
                  <a:pt x="380262" y="395308"/>
                </a:cubicBezTo>
                <a:lnTo>
                  <a:pt x="380262" y="557525"/>
                </a:lnTo>
                <a:lnTo>
                  <a:pt x="402184" y="557525"/>
                </a:lnTo>
                <a:lnTo>
                  <a:pt x="402184" y="451970"/>
                </a:lnTo>
                <a:cubicBezTo>
                  <a:pt x="402184" y="445053"/>
                  <a:pt x="407878" y="439368"/>
                  <a:pt x="414900" y="439368"/>
                </a:cubicBezTo>
                <a:lnTo>
                  <a:pt x="476395" y="439368"/>
                </a:lnTo>
                <a:cubicBezTo>
                  <a:pt x="483417" y="439368"/>
                  <a:pt x="489016" y="445053"/>
                  <a:pt x="489016" y="451970"/>
                </a:cubicBezTo>
                <a:lnTo>
                  <a:pt x="489016" y="557525"/>
                </a:lnTo>
                <a:lnTo>
                  <a:pt x="594734" y="557525"/>
                </a:lnTo>
                <a:cubicBezTo>
                  <a:pt x="601662" y="557525"/>
                  <a:pt x="607356" y="563115"/>
                  <a:pt x="607356" y="570127"/>
                </a:cubicBezTo>
                <a:cubicBezTo>
                  <a:pt x="607356" y="577139"/>
                  <a:pt x="601662" y="582729"/>
                  <a:pt x="594734" y="582729"/>
                </a:cubicBezTo>
                <a:lnTo>
                  <a:pt x="476395" y="582729"/>
                </a:lnTo>
                <a:lnTo>
                  <a:pt x="414900" y="582729"/>
                </a:lnTo>
                <a:lnTo>
                  <a:pt x="367545" y="582729"/>
                </a:lnTo>
                <a:lnTo>
                  <a:pt x="306051" y="582729"/>
                </a:lnTo>
                <a:lnTo>
                  <a:pt x="249301" y="582729"/>
                </a:lnTo>
                <a:lnTo>
                  <a:pt x="187711" y="582729"/>
                </a:lnTo>
                <a:lnTo>
                  <a:pt x="130961" y="582729"/>
                </a:lnTo>
                <a:lnTo>
                  <a:pt x="69466" y="582729"/>
                </a:lnTo>
                <a:lnTo>
                  <a:pt x="12622" y="582729"/>
                </a:lnTo>
                <a:cubicBezTo>
                  <a:pt x="5694" y="582729"/>
                  <a:pt x="0" y="577139"/>
                  <a:pt x="0" y="570127"/>
                </a:cubicBezTo>
                <a:lnTo>
                  <a:pt x="0" y="12602"/>
                </a:lnTo>
                <a:cubicBezTo>
                  <a:pt x="0" y="5590"/>
                  <a:pt x="5694" y="0"/>
                  <a:pt x="12622" y="0"/>
                </a:cubicBezTo>
                <a:close/>
              </a:path>
            </a:pathLst>
          </a:custGeom>
          <a:solidFill>
            <a:sysClr val="window" lastClr="FFFFFF"/>
          </a:solidFill>
          <a:ln w="12700" cap="flat" cmpd="sng" algn="ctr">
            <a:noFill/>
            <a:prstDash val="solid"/>
            <a:miter lim="800000"/>
          </a:ln>
          <a:effectLst/>
        </p:spPr>
        <p:txBody>
          <a:bodyPr anchor="ctr"/>
          <a:lstStyle>
            <a:defPPr>
              <a:defRPr lang="zh-CN"/>
            </a:defPPr>
            <a:lvl1pPr marL="0" algn="l" defTabSz="914400" rtl="0" eaLnBrk="1" latinLnBrk="0" hangingPunct="1">
              <a:defRPr sz="1800" kern="1200">
                <a:solidFill>
                  <a:sysClr val="window" lastClr="FFFFFF"/>
                </a:solidFill>
                <a:latin typeface="Arial" panose="020B0604020202020204" pitchFamily="34" charset="0"/>
                <a:ea typeface="微软雅黑" panose="020B0503020204020204" pitchFamily="34" charset="-122"/>
                <a:cs typeface="+mn-ea"/>
              </a:defRPr>
            </a:lvl1pPr>
            <a:lvl2pPr marL="457200" algn="l" defTabSz="914400" rtl="0" eaLnBrk="1" latinLnBrk="0" hangingPunct="1">
              <a:defRPr sz="1800" kern="1200">
                <a:solidFill>
                  <a:sysClr val="window" lastClr="FFFFFF"/>
                </a:solidFill>
                <a:latin typeface="Arial" panose="020B0604020202020204" pitchFamily="34" charset="0"/>
                <a:ea typeface="微软雅黑" panose="020B0503020204020204" pitchFamily="34" charset="-122"/>
                <a:cs typeface="+mn-ea"/>
              </a:defRPr>
            </a:lvl2pPr>
            <a:lvl3pPr marL="914400" algn="l" defTabSz="914400" rtl="0" eaLnBrk="1" latinLnBrk="0" hangingPunct="1">
              <a:defRPr sz="1800" kern="1200">
                <a:solidFill>
                  <a:sysClr val="window" lastClr="FFFFFF"/>
                </a:solidFill>
                <a:latin typeface="Arial" panose="020B0604020202020204" pitchFamily="34" charset="0"/>
                <a:ea typeface="微软雅黑" panose="020B0503020204020204" pitchFamily="34" charset="-122"/>
                <a:cs typeface="+mn-ea"/>
              </a:defRPr>
            </a:lvl3pPr>
            <a:lvl4pPr marL="1371600" algn="l" defTabSz="914400" rtl="0" eaLnBrk="1" latinLnBrk="0" hangingPunct="1">
              <a:defRPr sz="1800" kern="1200">
                <a:solidFill>
                  <a:sysClr val="window" lastClr="FFFFFF"/>
                </a:solidFill>
                <a:latin typeface="Arial" panose="020B0604020202020204" pitchFamily="34" charset="0"/>
                <a:ea typeface="微软雅黑" panose="020B0503020204020204" pitchFamily="34" charset="-122"/>
                <a:cs typeface="+mn-ea"/>
              </a:defRPr>
            </a:lvl4pPr>
            <a:lvl5pPr marL="1828800" algn="l" defTabSz="914400" rtl="0" eaLnBrk="1" latinLnBrk="0" hangingPunct="1">
              <a:defRPr sz="1800" kern="1200">
                <a:solidFill>
                  <a:sysClr val="window" lastClr="FFFFFF"/>
                </a:solidFill>
                <a:latin typeface="Arial" panose="020B0604020202020204" pitchFamily="34" charset="0"/>
                <a:ea typeface="微软雅黑" panose="020B0503020204020204" pitchFamily="34" charset="-122"/>
                <a:cs typeface="+mn-ea"/>
              </a:defRPr>
            </a:lvl5pPr>
            <a:lvl6pPr marL="2286000" algn="l" defTabSz="914400" rtl="0" eaLnBrk="1" latinLnBrk="0" hangingPunct="1">
              <a:defRPr sz="1800" kern="1200">
                <a:solidFill>
                  <a:sysClr val="window" lastClr="FFFFFF"/>
                </a:solidFill>
                <a:latin typeface="Arial" panose="020B0604020202020204" pitchFamily="34" charset="0"/>
                <a:ea typeface="微软雅黑" panose="020B0503020204020204" pitchFamily="34" charset="-122"/>
                <a:cs typeface="+mn-ea"/>
              </a:defRPr>
            </a:lvl6pPr>
            <a:lvl7pPr marL="2743200" algn="l" defTabSz="914400" rtl="0" eaLnBrk="1" latinLnBrk="0" hangingPunct="1">
              <a:defRPr sz="1800" kern="1200">
                <a:solidFill>
                  <a:sysClr val="window" lastClr="FFFFFF"/>
                </a:solidFill>
                <a:latin typeface="Arial" panose="020B0604020202020204" pitchFamily="34" charset="0"/>
                <a:ea typeface="微软雅黑" panose="020B0503020204020204" pitchFamily="34" charset="-122"/>
                <a:cs typeface="+mn-ea"/>
              </a:defRPr>
            </a:lvl7pPr>
            <a:lvl8pPr marL="3200400" algn="l" defTabSz="914400" rtl="0" eaLnBrk="1" latinLnBrk="0" hangingPunct="1">
              <a:defRPr sz="1800" kern="1200">
                <a:solidFill>
                  <a:sysClr val="window" lastClr="FFFFFF"/>
                </a:solidFill>
                <a:latin typeface="Arial" panose="020B0604020202020204" pitchFamily="34" charset="0"/>
                <a:ea typeface="微软雅黑" panose="020B0503020204020204" pitchFamily="34" charset="-122"/>
                <a:cs typeface="+mn-ea"/>
              </a:defRPr>
            </a:lvl8pPr>
            <a:lvl9pPr marL="3657600" algn="l" defTabSz="914400" rtl="0" eaLnBrk="1" latinLnBrk="0" hangingPunct="1">
              <a:defRPr sz="1800" kern="1200">
                <a:solidFill>
                  <a:sysClr val="window" lastClr="FFFFFF"/>
                </a:solidFill>
                <a:latin typeface="Arial" panose="020B0604020202020204" pitchFamily="34" charset="0"/>
                <a:ea typeface="微软雅黑" panose="020B0503020204020204" pitchFamily="34" charset="-122"/>
                <a:cs typeface="+mn-ea"/>
              </a:defRPr>
            </a:lvl9p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sz="1800" b="0" i="0" u="none" strike="noStrike" kern="1200" cap="none" spc="0" normalizeH="0" baseline="0" noProof="0">
              <a:ln>
                <a:noFill/>
              </a:ln>
              <a:solidFill>
                <a:sysClr val="window" lastClr="FFFFFF"/>
              </a:solidFill>
              <a:effectLst/>
              <a:uLnTx/>
              <a:uFillTx/>
              <a:latin typeface="微软雅黑" panose="020B0503020204020204" pitchFamily="34" charset="-122"/>
              <a:ea typeface="微软雅黑" panose="020B0503020204020204" pitchFamily="34" charset="-122"/>
            </a:endParaRPr>
          </a:p>
        </p:txBody>
      </p:sp>
      <p:sp>
        <p:nvSpPr>
          <p:cNvPr id="16" name="03"/>
          <p:cNvSpPr/>
          <p:nvPr/>
        </p:nvSpPr>
        <p:spPr>
          <a:xfrm>
            <a:off x="5511435" y="4718815"/>
            <a:ext cx="262114" cy="267944"/>
          </a:xfrm>
          <a:custGeom>
            <a:avLst/>
            <a:gdLst>
              <a:gd name="connsiteX0" fmla="*/ 59789 w 593384"/>
              <a:gd name="connsiteY0" fmla="*/ 323835 h 606580"/>
              <a:gd name="connsiteX1" fmla="*/ 44670 w 593384"/>
              <a:gd name="connsiteY1" fmla="*/ 338857 h 606580"/>
              <a:gd name="connsiteX2" fmla="*/ 44670 w 593384"/>
              <a:gd name="connsiteY2" fmla="*/ 477027 h 606580"/>
              <a:gd name="connsiteX3" fmla="*/ 59713 w 593384"/>
              <a:gd name="connsiteY3" fmla="*/ 492048 h 606580"/>
              <a:gd name="connsiteX4" fmla="*/ 386834 w 593384"/>
              <a:gd name="connsiteY4" fmla="*/ 492048 h 606580"/>
              <a:gd name="connsiteX5" fmla="*/ 402946 w 593384"/>
              <a:gd name="connsiteY5" fmla="*/ 508138 h 606580"/>
              <a:gd name="connsiteX6" fmla="*/ 402946 w 593384"/>
              <a:gd name="connsiteY6" fmla="*/ 545959 h 606580"/>
              <a:gd name="connsiteX7" fmla="*/ 419058 w 593384"/>
              <a:gd name="connsiteY7" fmla="*/ 561972 h 606580"/>
              <a:gd name="connsiteX8" fmla="*/ 429137 w 593384"/>
              <a:gd name="connsiteY8" fmla="*/ 558388 h 606580"/>
              <a:gd name="connsiteX9" fmla="*/ 543981 w 593384"/>
              <a:gd name="connsiteY9" fmla="*/ 464369 h 606580"/>
              <a:gd name="connsiteX10" fmla="*/ 544897 w 593384"/>
              <a:gd name="connsiteY10" fmla="*/ 463606 h 606580"/>
              <a:gd name="connsiteX11" fmla="*/ 544897 w 593384"/>
              <a:gd name="connsiteY11" fmla="*/ 445000 h 606580"/>
              <a:gd name="connsiteX12" fmla="*/ 543904 w 593384"/>
              <a:gd name="connsiteY12" fmla="*/ 444162 h 606580"/>
              <a:gd name="connsiteX13" fmla="*/ 427533 w 593384"/>
              <a:gd name="connsiteY13" fmla="*/ 349990 h 606580"/>
              <a:gd name="connsiteX14" fmla="*/ 418065 w 593384"/>
              <a:gd name="connsiteY14" fmla="*/ 346634 h 606580"/>
              <a:gd name="connsiteX15" fmla="*/ 402946 w 593384"/>
              <a:gd name="connsiteY15" fmla="*/ 361656 h 606580"/>
              <a:gd name="connsiteX16" fmla="*/ 402946 w 593384"/>
              <a:gd name="connsiteY16" fmla="*/ 400469 h 606580"/>
              <a:gd name="connsiteX17" fmla="*/ 386834 w 593384"/>
              <a:gd name="connsiteY17" fmla="*/ 416482 h 606580"/>
              <a:gd name="connsiteX18" fmla="*/ 136453 w 593384"/>
              <a:gd name="connsiteY18" fmla="*/ 416482 h 606580"/>
              <a:gd name="connsiteX19" fmla="*/ 120342 w 593384"/>
              <a:gd name="connsiteY19" fmla="*/ 400469 h 606580"/>
              <a:gd name="connsiteX20" fmla="*/ 120342 w 593384"/>
              <a:gd name="connsiteY20" fmla="*/ 376602 h 606580"/>
              <a:gd name="connsiteX21" fmla="*/ 113469 w 593384"/>
              <a:gd name="connsiteY21" fmla="*/ 362342 h 606580"/>
              <a:gd name="connsiteX22" fmla="*/ 69105 w 593384"/>
              <a:gd name="connsiteY22" fmla="*/ 327114 h 606580"/>
              <a:gd name="connsiteX23" fmla="*/ 59789 w 593384"/>
              <a:gd name="connsiteY23" fmla="*/ 323835 h 606580"/>
              <a:gd name="connsiteX24" fmla="*/ 59757 w 593384"/>
              <a:gd name="connsiteY24" fmla="*/ 323324 h 606580"/>
              <a:gd name="connsiteX25" fmla="*/ 69379 w 593384"/>
              <a:gd name="connsiteY25" fmla="*/ 326755 h 606580"/>
              <a:gd name="connsiteX26" fmla="*/ 113750 w 593384"/>
              <a:gd name="connsiteY26" fmla="*/ 361977 h 606580"/>
              <a:gd name="connsiteX27" fmla="*/ 120852 w 593384"/>
              <a:gd name="connsiteY27" fmla="*/ 376615 h 606580"/>
              <a:gd name="connsiteX28" fmla="*/ 120852 w 593384"/>
              <a:gd name="connsiteY28" fmla="*/ 400477 h 606580"/>
              <a:gd name="connsiteX29" fmla="*/ 136431 w 593384"/>
              <a:gd name="connsiteY29" fmla="*/ 416030 h 606580"/>
              <a:gd name="connsiteX30" fmla="*/ 386846 w 593384"/>
              <a:gd name="connsiteY30" fmla="*/ 416030 h 606580"/>
              <a:gd name="connsiteX31" fmla="*/ 402425 w 593384"/>
              <a:gd name="connsiteY31" fmla="*/ 400477 h 606580"/>
              <a:gd name="connsiteX32" fmla="*/ 402425 w 593384"/>
              <a:gd name="connsiteY32" fmla="*/ 361672 h 606580"/>
              <a:gd name="connsiteX33" fmla="*/ 418081 w 593384"/>
              <a:gd name="connsiteY33" fmla="*/ 346119 h 606580"/>
              <a:gd name="connsiteX34" fmla="*/ 427856 w 593384"/>
              <a:gd name="connsiteY34" fmla="*/ 349626 h 606580"/>
              <a:gd name="connsiteX35" fmla="*/ 544319 w 593384"/>
              <a:gd name="connsiteY35" fmla="*/ 443781 h 606580"/>
              <a:gd name="connsiteX36" fmla="*/ 545312 w 593384"/>
              <a:gd name="connsiteY36" fmla="*/ 444696 h 606580"/>
              <a:gd name="connsiteX37" fmla="*/ 545236 w 593384"/>
              <a:gd name="connsiteY37" fmla="*/ 463908 h 606580"/>
              <a:gd name="connsiteX38" fmla="*/ 544319 w 593384"/>
              <a:gd name="connsiteY38" fmla="*/ 464746 h 606580"/>
              <a:gd name="connsiteX39" fmla="*/ 429460 w 593384"/>
              <a:gd name="connsiteY39" fmla="*/ 558748 h 606580"/>
              <a:gd name="connsiteX40" fmla="*/ 419074 w 593384"/>
              <a:gd name="connsiteY40" fmla="*/ 562484 h 606580"/>
              <a:gd name="connsiteX41" fmla="*/ 402425 w 593384"/>
              <a:gd name="connsiteY41" fmla="*/ 545940 h 606580"/>
              <a:gd name="connsiteX42" fmla="*/ 402425 w 593384"/>
              <a:gd name="connsiteY42" fmla="*/ 508126 h 606580"/>
              <a:gd name="connsiteX43" fmla="*/ 386846 w 593384"/>
              <a:gd name="connsiteY43" fmla="*/ 492573 h 606580"/>
              <a:gd name="connsiteX44" fmla="*/ 59680 w 593384"/>
              <a:gd name="connsiteY44" fmla="*/ 492573 h 606580"/>
              <a:gd name="connsiteX45" fmla="*/ 44101 w 593384"/>
              <a:gd name="connsiteY45" fmla="*/ 477021 h 606580"/>
              <a:gd name="connsiteX46" fmla="*/ 44101 w 593384"/>
              <a:gd name="connsiteY46" fmla="*/ 338877 h 606580"/>
              <a:gd name="connsiteX47" fmla="*/ 59757 w 593384"/>
              <a:gd name="connsiteY47" fmla="*/ 323324 h 606580"/>
              <a:gd name="connsiteX48" fmla="*/ 59789 w 593384"/>
              <a:gd name="connsiteY48" fmla="*/ 322767 h 606580"/>
              <a:gd name="connsiteX49" fmla="*/ 43677 w 593384"/>
              <a:gd name="connsiteY49" fmla="*/ 338857 h 606580"/>
              <a:gd name="connsiteX50" fmla="*/ 43677 w 593384"/>
              <a:gd name="connsiteY50" fmla="*/ 477027 h 606580"/>
              <a:gd name="connsiteX51" fmla="*/ 59713 w 593384"/>
              <a:gd name="connsiteY51" fmla="*/ 493116 h 606580"/>
              <a:gd name="connsiteX52" fmla="*/ 386834 w 593384"/>
              <a:gd name="connsiteY52" fmla="*/ 493116 h 606580"/>
              <a:gd name="connsiteX53" fmla="*/ 401953 w 593384"/>
              <a:gd name="connsiteY53" fmla="*/ 508138 h 606580"/>
              <a:gd name="connsiteX54" fmla="*/ 401953 w 593384"/>
              <a:gd name="connsiteY54" fmla="*/ 545959 h 606580"/>
              <a:gd name="connsiteX55" fmla="*/ 419058 w 593384"/>
              <a:gd name="connsiteY55" fmla="*/ 563040 h 606580"/>
              <a:gd name="connsiteX56" fmla="*/ 429748 w 593384"/>
              <a:gd name="connsiteY56" fmla="*/ 559151 h 606580"/>
              <a:gd name="connsiteX57" fmla="*/ 544592 w 593384"/>
              <a:gd name="connsiteY57" fmla="*/ 465131 h 606580"/>
              <a:gd name="connsiteX58" fmla="*/ 545584 w 593384"/>
              <a:gd name="connsiteY58" fmla="*/ 464292 h 606580"/>
              <a:gd name="connsiteX59" fmla="*/ 545584 w 593384"/>
              <a:gd name="connsiteY59" fmla="*/ 444314 h 606580"/>
              <a:gd name="connsiteX60" fmla="*/ 544592 w 593384"/>
              <a:gd name="connsiteY60" fmla="*/ 443399 h 606580"/>
              <a:gd name="connsiteX61" fmla="*/ 428144 w 593384"/>
              <a:gd name="connsiteY61" fmla="*/ 349227 h 606580"/>
              <a:gd name="connsiteX62" fmla="*/ 418065 w 593384"/>
              <a:gd name="connsiteY62" fmla="*/ 345567 h 606580"/>
              <a:gd name="connsiteX63" fmla="*/ 401953 w 593384"/>
              <a:gd name="connsiteY63" fmla="*/ 361656 h 606580"/>
              <a:gd name="connsiteX64" fmla="*/ 401953 w 593384"/>
              <a:gd name="connsiteY64" fmla="*/ 400469 h 606580"/>
              <a:gd name="connsiteX65" fmla="*/ 386834 w 593384"/>
              <a:gd name="connsiteY65" fmla="*/ 415491 h 606580"/>
              <a:gd name="connsiteX66" fmla="*/ 136453 w 593384"/>
              <a:gd name="connsiteY66" fmla="*/ 415491 h 606580"/>
              <a:gd name="connsiteX67" fmla="*/ 121334 w 593384"/>
              <a:gd name="connsiteY67" fmla="*/ 400469 h 606580"/>
              <a:gd name="connsiteX68" fmla="*/ 121334 w 593384"/>
              <a:gd name="connsiteY68" fmla="*/ 376602 h 606580"/>
              <a:gd name="connsiteX69" fmla="*/ 114080 w 593384"/>
              <a:gd name="connsiteY69" fmla="*/ 361580 h 606580"/>
              <a:gd name="connsiteX70" fmla="*/ 69716 w 593384"/>
              <a:gd name="connsiteY70" fmla="*/ 326351 h 606580"/>
              <a:gd name="connsiteX71" fmla="*/ 59789 w 593384"/>
              <a:gd name="connsiteY71" fmla="*/ 322767 h 606580"/>
              <a:gd name="connsiteX72" fmla="*/ 59789 w 593384"/>
              <a:gd name="connsiteY72" fmla="*/ 280218 h 606580"/>
              <a:gd name="connsiteX73" fmla="*/ 96289 w 593384"/>
              <a:gd name="connsiteY73" fmla="*/ 293029 h 606580"/>
              <a:gd name="connsiteX74" fmla="*/ 140653 w 593384"/>
              <a:gd name="connsiteY74" fmla="*/ 328258 h 606580"/>
              <a:gd name="connsiteX75" fmla="*/ 157834 w 593384"/>
              <a:gd name="connsiteY75" fmla="*/ 349761 h 606580"/>
              <a:gd name="connsiteX76" fmla="*/ 163790 w 593384"/>
              <a:gd name="connsiteY76" fmla="*/ 372484 h 606580"/>
              <a:gd name="connsiteX77" fmla="*/ 163866 w 593384"/>
              <a:gd name="connsiteY77" fmla="*/ 372942 h 606580"/>
              <a:gd name="connsiteX78" fmla="*/ 359345 w 593384"/>
              <a:gd name="connsiteY78" fmla="*/ 372942 h 606580"/>
              <a:gd name="connsiteX79" fmla="*/ 359345 w 593384"/>
              <a:gd name="connsiteY79" fmla="*/ 361656 h 606580"/>
              <a:gd name="connsiteX80" fmla="*/ 364308 w 593384"/>
              <a:gd name="connsiteY80" fmla="*/ 337942 h 606580"/>
              <a:gd name="connsiteX81" fmla="*/ 377671 w 593384"/>
              <a:gd name="connsiteY81" fmla="*/ 319107 h 606580"/>
              <a:gd name="connsiteX82" fmla="*/ 418065 w 593384"/>
              <a:gd name="connsiteY82" fmla="*/ 303018 h 606580"/>
              <a:gd name="connsiteX83" fmla="*/ 454946 w 593384"/>
              <a:gd name="connsiteY83" fmla="*/ 316133 h 606580"/>
              <a:gd name="connsiteX84" fmla="*/ 571393 w 593384"/>
              <a:gd name="connsiteY84" fmla="*/ 410305 h 606580"/>
              <a:gd name="connsiteX85" fmla="*/ 575822 w 593384"/>
              <a:gd name="connsiteY85" fmla="*/ 414271 h 606580"/>
              <a:gd name="connsiteX86" fmla="*/ 575670 w 593384"/>
              <a:gd name="connsiteY86" fmla="*/ 494412 h 606580"/>
              <a:gd name="connsiteX87" fmla="*/ 571623 w 593384"/>
              <a:gd name="connsiteY87" fmla="*/ 498072 h 606580"/>
              <a:gd name="connsiteX88" fmla="*/ 456779 w 593384"/>
              <a:gd name="connsiteY88" fmla="*/ 592016 h 606580"/>
              <a:gd name="connsiteX89" fmla="*/ 419058 w 593384"/>
              <a:gd name="connsiteY89" fmla="*/ 605589 h 606580"/>
              <a:gd name="connsiteX90" fmla="*/ 377976 w 593384"/>
              <a:gd name="connsiteY90" fmla="*/ 589271 h 606580"/>
              <a:gd name="connsiteX91" fmla="*/ 364385 w 593384"/>
              <a:gd name="connsiteY91" fmla="*/ 570131 h 606580"/>
              <a:gd name="connsiteX92" fmla="*/ 359345 w 593384"/>
              <a:gd name="connsiteY92" fmla="*/ 545959 h 606580"/>
              <a:gd name="connsiteX93" fmla="*/ 359345 w 593384"/>
              <a:gd name="connsiteY93" fmla="*/ 535665 h 606580"/>
              <a:gd name="connsiteX94" fmla="*/ 59713 w 593384"/>
              <a:gd name="connsiteY94" fmla="*/ 535665 h 606580"/>
              <a:gd name="connsiteX95" fmla="*/ 1069 w 593384"/>
              <a:gd name="connsiteY95" fmla="*/ 477027 h 606580"/>
              <a:gd name="connsiteX96" fmla="*/ 1069 w 593384"/>
              <a:gd name="connsiteY96" fmla="*/ 338857 h 606580"/>
              <a:gd name="connsiteX97" fmla="*/ 6032 w 593384"/>
              <a:gd name="connsiteY97" fmla="*/ 315142 h 606580"/>
              <a:gd name="connsiteX98" fmla="*/ 19395 w 593384"/>
              <a:gd name="connsiteY98" fmla="*/ 296308 h 606580"/>
              <a:gd name="connsiteX99" fmla="*/ 59789 w 593384"/>
              <a:gd name="connsiteY99" fmla="*/ 280218 h 606580"/>
              <a:gd name="connsiteX100" fmla="*/ 59757 w 593384"/>
              <a:gd name="connsiteY100" fmla="*/ 279792 h 606580"/>
              <a:gd name="connsiteX101" fmla="*/ 18975 w 593384"/>
              <a:gd name="connsiteY101" fmla="*/ 295955 h 606580"/>
              <a:gd name="connsiteX102" fmla="*/ 5534 w 593384"/>
              <a:gd name="connsiteY102" fmla="*/ 315014 h 606580"/>
              <a:gd name="connsiteX103" fmla="*/ 494 w 593384"/>
              <a:gd name="connsiteY103" fmla="*/ 338877 h 606580"/>
              <a:gd name="connsiteX104" fmla="*/ 494 w 593384"/>
              <a:gd name="connsiteY104" fmla="*/ 477021 h 606580"/>
              <a:gd name="connsiteX105" fmla="*/ 59680 w 593384"/>
              <a:gd name="connsiteY105" fmla="*/ 536105 h 606580"/>
              <a:gd name="connsiteX106" fmla="*/ 358818 w 593384"/>
              <a:gd name="connsiteY106" fmla="*/ 536105 h 606580"/>
              <a:gd name="connsiteX107" fmla="*/ 358818 w 593384"/>
              <a:gd name="connsiteY107" fmla="*/ 545940 h 606580"/>
              <a:gd name="connsiteX108" fmla="*/ 363935 w 593384"/>
              <a:gd name="connsiteY108" fmla="*/ 570260 h 606580"/>
              <a:gd name="connsiteX109" fmla="*/ 377605 w 593384"/>
              <a:gd name="connsiteY109" fmla="*/ 589625 h 606580"/>
              <a:gd name="connsiteX110" fmla="*/ 419074 w 593384"/>
              <a:gd name="connsiteY110" fmla="*/ 606016 h 606580"/>
              <a:gd name="connsiteX111" fmla="*/ 457106 w 593384"/>
              <a:gd name="connsiteY111" fmla="*/ 592446 h 606580"/>
              <a:gd name="connsiteX112" fmla="*/ 571965 w 593384"/>
              <a:gd name="connsiteY112" fmla="*/ 498444 h 606580"/>
              <a:gd name="connsiteX113" fmla="*/ 576089 w 593384"/>
              <a:gd name="connsiteY113" fmla="*/ 494784 h 606580"/>
              <a:gd name="connsiteX114" fmla="*/ 576165 w 593384"/>
              <a:gd name="connsiteY114" fmla="*/ 413895 h 606580"/>
              <a:gd name="connsiteX115" fmla="*/ 571736 w 593384"/>
              <a:gd name="connsiteY115" fmla="*/ 409931 h 606580"/>
              <a:gd name="connsiteX116" fmla="*/ 455273 w 593384"/>
              <a:gd name="connsiteY116" fmla="*/ 315777 h 606580"/>
              <a:gd name="connsiteX117" fmla="*/ 418081 w 593384"/>
              <a:gd name="connsiteY117" fmla="*/ 302587 h 606580"/>
              <a:gd name="connsiteX118" fmla="*/ 377300 w 593384"/>
              <a:gd name="connsiteY118" fmla="*/ 318750 h 606580"/>
              <a:gd name="connsiteX119" fmla="*/ 363859 w 593384"/>
              <a:gd name="connsiteY119" fmla="*/ 337733 h 606580"/>
              <a:gd name="connsiteX120" fmla="*/ 358818 w 593384"/>
              <a:gd name="connsiteY120" fmla="*/ 361672 h 606580"/>
              <a:gd name="connsiteX121" fmla="*/ 358818 w 593384"/>
              <a:gd name="connsiteY121" fmla="*/ 372422 h 606580"/>
              <a:gd name="connsiteX122" fmla="*/ 164306 w 593384"/>
              <a:gd name="connsiteY122" fmla="*/ 372422 h 606580"/>
              <a:gd name="connsiteX123" fmla="*/ 158273 w 593384"/>
              <a:gd name="connsiteY123" fmla="*/ 349550 h 606580"/>
              <a:gd name="connsiteX124" fmla="*/ 140937 w 593384"/>
              <a:gd name="connsiteY124" fmla="*/ 327898 h 606580"/>
              <a:gd name="connsiteX125" fmla="*/ 96566 w 593384"/>
              <a:gd name="connsiteY125" fmla="*/ 292676 h 606580"/>
              <a:gd name="connsiteX126" fmla="*/ 59757 w 593384"/>
              <a:gd name="connsiteY126" fmla="*/ 279792 h 606580"/>
              <a:gd name="connsiteX127" fmla="*/ 59789 w 593384"/>
              <a:gd name="connsiteY127" fmla="*/ 279227 h 606580"/>
              <a:gd name="connsiteX128" fmla="*/ 96899 w 593384"/>
              <a:gd name="connsiteY128" fmla="*/ 292266 h 606580"/>
              <a:gd name="connsiteX129" fmla="*/ 141264 w 593384"/>
              <a:gd name="connsiteY129" fmla="*/ 327495 h 606580"/>
              <a:gd name="connsiteX130" fmla="*/ 158750 w 593384"/>
              <a:gd name="connsiteY130" fmla="*/ 349303 h 606580"/>
              <a:gd name="connsiteX131" fmla="*/ 164782 w 593384"/>
              <a:gd name="connsiteY131" fmla="*/ 371950 h 606580"/>
              <a:gd name="connsiteX132" fmla="*/ 358276 w 593384"/>
              <a:gd name="connsiteY132" fmla="*/ 371950 h 606580"/>
              <a:gd name="connsiteX133" fmla="*/ 358276 w 593384"/>
              <a:gd name="connsiteY133" fmla="*/ 361656 h 606580"/>
              <a:gd name="connsiteX134" fmla="*/ 363392 w 593384"/>
              <a:gd name="connsiteY134" fmla="*/ 337560 h 606580"/>
              <a:gd name="connsiteX135" fmla="*/ 376984 w 593384"/>
              <a:gd name="connsiteY135" fmla="*/ 318345 h 606580"/>
              <a:gd name="connsiteX136" fmla="*/ 418065 w 593384"/>
              <a:gd name="connsiteY136" fmla="*/ 302027 h 606580"/>
              <a:gd name="connsiteX137" fmla="*/ 455557 w 593384"/>
              <a:gd name="connsiteY137" fmla="*/ 315371 h 606580"/>
              <a:gd name="connsiteX138" fmla="*/ 572004 w 593384"/>
              <a:gd name="connsiteY138" fmla="*/ 409543 h 606580"/>
              <a:gd name="connsiteX139" fmla="*/ 576510 w 593384"/>
              <a:gd name="connsiteY139" fmla="*/ 413584 h 606580"/>
              <a:gd name="connsiteX140" fmla="*/ 576357 w 593384"/>
              <a:gd name="connsiteY140" fmla="*/ 495099 h 606580"/>
              <a:gd name="connsiteX141" fmla="*/ 572233 w 593384"/>
              <a:gd name="connsiteY141" fmla="*/ 498835 h 606580"/>
              <a:gd name="connsiteX142" fmla="*/ 457390 w 593384"/>
              <a:gd name="connsiteY142" fmla="*/ 592855 h 606580"/>
              <a:gd name="connsiteX143" fmla="*/ 419058 w 593384"/>
              <a:gd name="connsiteY143" fmla="*/ 606580 h 606580"/>
              <a:gd name="connsiteX144" fmla="*/ 377289 w 593384"/>
              <a:gd name="connsiteY144" fmla="*/ 589957 h 606580"/>
              <a:gd name="connsiteX145" fmla="*/ 363468 w 593384"/>
              <a:gd name="connsiteY145" fmla="*/ 570512 h 606580"/>
              <a:gd name="connsiteX146" fmla="*/ 358276 w 593384"/>
              <a:gd name="connsiteY146" fmla="*/ 545959 h 606580"/>
              <a:gd name="connsiteX147" fmla="*/ 358276 w 593384"/>
              <a:gd name="connsiteY147" fmla="*/ 536656 h 606580"/>
              <a:gd name="connsiteX148" fmla="*/ 59713 w 593384"/>
              <a:gd name="connsiteY148" fmla="*/ 536656 h 606580"/>
              <a:gd name="connsiteX149" fmla="*/ 0 w 593384"/>
              <a:gd name="connsiteY149" fmla="*/ 477027 h 606580"/>
              <a:gd name="connsiteX150" fmla="*/ 0 w 593384"/>
              <a:gd name="connsiteY150" fmla="*/ 338857 h 606580"/>
              <a:gd name="connsiteX151" fmla="*/ 5116 w 593384"/>
              <a:gd name="connsiteY151" fmla="*/ 314761 h 606580"/>
              <a:gd name="connsiteX152" fmla="*/ 18632 w 593384"/>
              <a:gd name="connsiteY152" fmla="*/ 295621 h 606580"/>
              <a:gd name="connsiteX153" fmla="*/ 59789 w 593384"/>
              <a:gd name="connsiteY153" fmla="*/ 279227 h 606580"/>
              <a:gd name="connsiteX154" fmla="*/ 174327 w 593384"/>
              <a:gd name="connsiteY154" fmla="*/ 44608 h 606580"/>
              <a:gd name="connsiteX155" fmla="*/ 164247 w 593384"/>
              <a:gd name="connsiteY155" fmla="*/ 48192 h 606580"/>
              <a:gd name="connsiteX156" fmla="*/ 49403 w 593384"/>
              <a:gd name="connsiteY156" fmla="*/ 142211 h 606580"/>
              <a:gd name="connsiteX157" fmla="*/ 48487 w 593384"/>
              <a:gd name="connsiteY157" fmla="*/ 142974 h 606580"/>
              <a:gd name="connsiteX158" fmla="*/ 48487 w 593384"/>
              <a:gd name="connsiteY158" fmla="*/ 161580 h 606580"/>
              <a:gd name="connsiteX159" fmla="*/ 49480 w 593384"/>
              <a:gd name="connsiteY159" fmla="*/ 162418 h 606580"/>
              <a:gd name="connsiteX160" fmla="*/ 165851 w 593384"/>
              <a:gd name="connsiteY160" fmla="*/ 256590 h 606580"/>
              <a:gd name="connsiteX161" fmla="*/ 175319 w 593384"/>
              <a:gd name="connsiteY161" fmla="*/ 259946 h 606580"/>
              <a:gd name="connsiteX162" fmla="*/ 190438 w 593384"/>
              <a:gd name="connsiteY162" fmla="*/ 244924 h 606580"/>
              <a:gd name="connsiteX163" fmla="*/ 190438 w 593384"/>
              <a:gd name="connsiteY163" fmla="*/ 206111 h 606580"/>
              <a:gd name="connsiteX164" fmla="*/ 206550 w 593384"/>
              <a:gd name="connsiteY164" fmla="*/ 190098 h 606580"/>
              <a:gd name="connsiteX165" fmla="*/ 456931 w 593384"/>
              <a:gd name="connsiteY165" fmla="*/ 190098 h 606580"/>
              <a:gd name="connsiteX166" fmla="*/ 473042 w 593384"/>
              <a:gd name="connsiteY166" fmla="*/ 206111 h 606580"/>
              <a:gd name="connsiteX167" fmla="*/ 473042 w 593384"/>
              <a:gd name="connsiteY167" fmla="*/ 229978 h 606580"/>
              <a:gd name="connsiteX168" fmla="*/ 479915 w 593384"/>
              <a:gd name="connsiteY168" fmla="*/ 244238 h 606580"/>
              <a:gd name="connsiteX169" fmla="*/ 524279 w 593384"/>
              <a:gd name="connsiteY169" fmla="*/ 279466 h 606580"/>
              <a:gd name="connsiteX170" fmla="*/ 533595 w 593384"/>
              <a:gd name="connsiteY170" fmla="*/ 282745 h 606580"/>
              <a:gd name="connsiteX171" fmla="*/ 548714 w 593384"/>
              <a:gd name="connsiteY171" fmla="*/ 267723 h 606580"/>
              <a:gd name="connsiteX172" fmla="*/ 548714 w 593384"/>
              <a:gd name="connsiteY172" fmla="*/ 129553 h 606580"/>
              <a:gd name="connsiteX173" fmla="*/ 533671 w 593384"/>
              <a:gd name="connsiteY173" fmla="*/ 114532 h 606580"/>
              <a:gd name="connsiteX174" fmla="*/ 206550 w 593384"/>
              <a:gd name="connsiteY174" fmla="*/ 114532 h 606580"/>
              <a:gd name="connsiteX175" fmla="*/ 190438 w 593384"/>
              <a:gd name="connsiteY175" fmla="*/ 98442 h 606580"/>
              <a:gd name="connsiteX176" fmla="*/ 190438 w 593384"/>
              <a:gd name="connsiteY176" fmla="*/ 60621 h 606580"/>
              <a:gd name="connsiteX177" fmla="*/ 174327 w 593384"/>
              <a:gd name="connsiteY177" fmla="*/ 44608 h 606580"/>
              <a:gd name="connsiteX178" fmla="*/ 174289 w 593384"/>
              <a:gd name="connsiteY178" fmla="*/ 44097 h 606580"/>
              <a:gd name="connsiteX179" fmla="*/ 190936 w 593384"/>
              <a:gd name="connsiteY179" fmla="*/ 60641 h 606580"/>
              <a:gd name="connsiteX180" fmla="*/ 190936 w 593384"/>
              <a:gd name="connsiteY180" fmla="*/ 98455 h 606580"/>
              <a:gd name="connsiteX181" fmla="*/ 206513 w 593384"/>
              <a:gd name="connsiteY181" fmla="*/ 114008 h 606580"/>
              <a:gd name="connsiteX182" fmla="*/ 533641 w 593384"/>
              <a:gd name="connsiteY182" fmla="*/ 114008 h 606580"/>
              <a:gd name="connsiteX183" fmla="*/ 549218 w 593384"/>
              <a:gd name="connsiteY183" fmla="*/ 129560 h 606580"/>
              <a:gd name="connsiteX184" fmla="*/ 549218 w 593384"/>
              <a:gd name="connsiteY184" fmla="*/ 267704 h 606580"/>
              <a:gd name="connsiteX185" fmla="*/ 533564 w 593384"/>
              <a:gd name="connsiteY185" fmla="*/ 283257 h 606580"/>
              <a:gd name="connsiteX186" fmla="*/ 523943 w 593384"/>
              <a:gd name="connsiteY186" fmla="*/ 279826 h 606580"/>
              <a:gd name="connsiteX187" fmla="*/ 479578 w 593384"/>
              <a:gd name="connsiteY187" fmla="*/ 244604 h 606580"/>
              <a:gd name="connsiteX188" fmla="*/ 472476 w 593384"/>
              <a:gd name="connsiteY188" fmla="*/ 229966 h 606580"/>
              <a:gd name="connsiteX189" fmla="*/ 472476 w 593384"/>
              <a:gd name="connsiteY189" fmla="*/ 206104 h 606580"/>
              <a:gd name="connsiteX190" fmla="*/ 456899 w 593384"/>
              <a:gd name="connsiteY190" fmla="*/ 190551 h 606580"/>
              <a:gd name="connsiteX191" fmla="*/ 206513 w 593384"/>
              <a:gd name="connsiteY191" fmla="*/ 190551 h 606580"/>
              <a:gd name="connsiteX192" fmla="*/ 190936 w 593384"/>
              <a:gd name="connsiteY192" fmla="*/ 206104 h 606580"/>
              <a:gd name="connsiteX193" fmla="*/ 190936 w 593384"/>
              <a:gd name="connsiteY193" fmla="*/ 244909 h 606580"/>
              <a:gd name="connsiteX194" fmla="*/ 175282 w 593384"/>
              <a:gd name="connsiteY194" fmla="*/ 260462 h 606580"/>
              <a:gd name="connsiteX195" fmla="*/ 165508 w 593384"/>
              <a:gd name="connsiteY195" fmla="*/ 256955 h 606580"/>
              <a:gd name="connsiteX196" fmla="*/ 49058 w 593384"/>
              <a:gd name="connsiteY196" fmla="*/ 162800 h 606580"/>
              <a:gd name="connsiteX197" fmla="*/ 48066 w 593384"/>
              <a:gd name="connsiteY197" fmla="*/ 161885 h 606580"/>
              <a:gd name="connsiteX198" fmla="*/ 48142 w 593384"/>
              <a:gd name="connsiteY198" fmla="*/ 142673 h 606580"/>
              <a:gd name="connsiteX199" fmla="*/ 49058 w 593384"/>
              <a:gd name="connsiteY199" fmla="*/ 141835 h 606580"/>
              <a:gd name="connsiteX200" fmla="*/ 163904 w 593384"/>
              <a:gd name="connsiteY200" fmla="*/ 47833 h 606580"/>
              <a:gd name="connsiteX201" fmla="*/ 174289 w 593384"/>
              <a:gd name="connsiteY201" fmla="*/ 44097 h 606580"/>
              <a:gd name="connsiteX202" fmla="*/ 174327 w 593384"/>
              <a:gd name="connsiteY202" fmla="*/ 43540 h 606580"/>
              <a:gd name="connsiteX203" fmla="*/ 163636 w 593384"/>
              <a:gd name="connsiteY203" fmla="*/ 47429 h 606580"/>
              <a:gd name="connsiteX204" fmla="*/ 48793 w 593384"/>
              <a:gd name="connsiteY204" fmla="*/ 141449 h 606580"/>
              <a:gd name="connsiteX205" fmla="*/ 47800 w 593384"/>
              <a:gd name="connsiteY205" fmla="*/ 142288 h 606580"/>
              <a:gd name="connsiteX206" fmla="*/ 47800 w 593384"/>
              <a:gd name="connsiteY206" fmla="*/ 162266 h 606580"/>
              <a:gd name="connsiteX207" fmla="*/ 48793 w 593384"/>
              <a:gd name="connsiteY207" fmla="*/ 163181 h 606580"/>
              <a:gd name="connsiteX208" fmla="*/ 165240 w 593384"/>
              <a:gd name="connsiteY208" fmla="*/ 257353 h 606580"/>
              <a:gd name="connsiteX209" fmla="*/ 175319 w 593384"/>
              <a:gd name="connsiteY209" fmla="*/ 261013 h 606580"/>
              <a:gd name="connsiteX210" fmla="*/ 191431 w 593384"/>
              <a:gd name="connsiteY210" fmla="*/ 244924 h 606580"/>
              <a:gd name="connsiteX211" fmla="*/ 191431 w 593384"/>
              <a:gd name="connsiteY211" fmla="*/ 206111 h 606580"/>
              <a:gd name="connsiteX212" fmla="*/ 206550 w 593384"/>
              <a:gd name="connsiteY212" fmla="*/ 191089 h 606580"/>
              <a:gd name="connsiteX213" fmla="*/ 456931 w 593384"/>
              <a:gd name="connsiteY213" fmla="*/ 191089 h 606580"/>
              <a:gd name="connsiteX214" fmla="*/ 472050 w 593384"/>
              <a:gd name="connsiteY214" fmla="*/ 206111 h 606580"/>
              <a:gd name="connsiteX215" fmla="*/ 472050 w 593384"/>
              <a:gd name="connsiteY215" fmla="*/ 229978 h 606580"/>
              <a:gd name="connsiteX216" fmla="*/ 479304 w 593384"/>
              <a:gd name="connsiteY216" fmla="*/ 245000 h 606580"/>
              <a:gd name="connsiteX217" fmla="*/ 523668 w 593384"/>
              <a:gd name="connsiteY217" fmla="*/ 280229 h 606580"/>
              <a:gd name="connsiteX218" fmla="*/ 533595 w 593384"/>
              <a:gd name="connsiteY218" fmla="*/ 283813 h 606580"/>
              <a:gd name="connsiteX219" fmla="*/ 549707 w 593384"/>
              <a:gd name="connsiteY219" fmla="*/ 267723 h 606580"/>
              <a:gd name="connsiteX220" fmla="*/ 549707 w 593384"/>
              <a:gd name="connsiteY220" fmla="*/ 129553 h 606580"/>
              <a:gd name="connsiteX221" fmla="*/ 533671 w 593384"/>
              <a:gd name="connsiteY221" fmla="*/ 113464 h 606580"/>
              <a:gd name="connsiteX222" fmla="*/ 206550 w 593384"/>
              <a:gd name="connsiteY222" fmla="*/ 113464 h 606580"/>
              <a:gd name="connsiteX223" fmla="*/ 191431 w 593384"/>
              <a:gd name="connsiteY223" fmla="*/ 98442 h 606580"/>
              <a:gd name="connsiteX224" fmla="*/ 191431 w 593384"/>
              <a:gd name="connsiteY224" fmla="*/ 60621 h 606580"/>
              <a:gd name="connsiteX225" fmla="*/ 174327 w 593384"/>
              <a:gd name="connsiteY225" fmla="*/ 43540 h 606580"/>
              <a:gd name="connsiteX226" fmla="*/ 174327 w 593384"/>
              <a:gd name="connsiteY226" fmla="*/ 991 h 606580"/>
              <a:gd name="connsiteX227" fmla="*/ 215408 w 593384"/>
              <a:gd name="connsiteY227" fmla="*/ 17309 h 606580"/>
              <a:gd name="connsiteX228" fmla="*/ 228999 w 593384"/>
              <a:gd name="connsiteY228" fmla="*/ 36449 h 606580"/>
              <a:gd name="connsiteX229" fmla="*/ 234039 w 593384"/>
              <a:gd name="connsiteY229" fmla="*/ 60621 h 606580"/>
              <a:gd name="connsiteX230" fmla="*/ 234039 w 593384"/>
              <a:gd name="connsiteY230" fmla="*/ 70915 h 606580"/>
              <a:gd name="connsiteX231" fmla="*/ 533671 w 593384"/>
              <a:gd name="connsiteY231" fmla="*/ 70915 h 606580"/>
              <a:gd name="connsiteX232" fmla="*/ 592315 w 593384"/>
              <a:gd name="connsiteY232" fmla="*/ 129553 h 606580"/>
              <a:gd name="connsiteX233" fmla="*/ 592315 w 593384"/>
              <a:gd name="connsiteY233" fmla="*/ 267723 h 606580"/>
              <a:gd name="connsiteX234" fmla="*/ 587352 w 593384"/>
              <a:gd name="connsiteY234" fmla="*/ 291438 h 606580"/>
              <a:gd name="connsiteX235" fmla="*/ 573989 w 593384"/>
              <a:gd name="connsiteY235" fmla="*/ 310272 h 606580"/>
              <a:gd name="connsiteX236" fmla="*/ 533595 w 593384"/>
              <a:gd name="connsiteY236" fmla="*/ 326285 h 606580"/>
              <a:gd name="connsiteX237" fmla="*/ 497095 w 593384"/>
              <a:gd name="connsiteY237" fmla="*/ 313551 h 606580"/>
              <a:gd name="connsiteX238" fmla="*/ 452731 w 593384"/>
              <a:gd name="connsiteY238" fmla="*/ 278323 h 606580"/>
              <a:gd name="connsiteX239" fmla="*/ 435550 w 593384"/>
              <a:gd name="connsiteY239" fmla="*/ 256819 h 606580"/>
              <a:gd name="connsiteX240" fmla="*/ 429594 w 593384"/>
              <a:gd name="connsiteY240" fmla="*/ 234096 h 606580"/>
              <a:gd name="connsiteX241" fmla="*/ 429518 w 593384"/>
              <a:gd name="connsiteY241" fmla="*/ 233638 h 606580"/>
              <a:gd name="connsiteX242" fmla="*/ 234039 w 593384"/>
              <a:gd name="connsiteY242" fmla="*/ 233638 h 606580"/>
              <a:gd name="connsiteX243" fmla="*/ 234039 w 593384"/>
              <a:gd name="connsiteY243" fmla="*/ 244924 h 606580"/>
              <a:gd name="connsiteX244" fmla="*/ 229076 w 593384"/>
              <a:gd name="connsiteY244" fmla="*/ 268638 h 606580"/>
              <a:gd name="connsiteX245" fmla="*/ 215713 w 593384"/>
              <a:gd name="connsiteY245" fmla="*/ 287473 h 606580"/>
              <a:gd name="connsiteX246" fmla="*/ 175319 w 593384"/>
              <a:gd name="connsiteY246" fmla="*/ 303562 h 606580"/>
              <a:gd name="connsiteX247" fmla="*/ 138438 w 593384"/>
              <a:gd name="connsiteY247" fmla="*/ 290447 h 606580"/>
              <a:gd name="connsiteX248" fmla="*/ 21991 w 593384"/>
              <a:gd name="connsiteY248" fmla="*/ 196275 h 606580"/>
              <a:gd name="connsiteX249" fmla="*/ 17562 w 593384"/>
              <a:gd name="connsiteY249" fmla="*/ 192309 h 606580"/>
              <a:gd name="connsiteX250" fmla="*/ 17714 w 593384"/>
              <a:gd name="connsiteY250" fmla="*/ 112168 h 606580"/>
              <a:gd name="connsiteX251" fmla="*/ 21762 w 593384"/>
              <a:gd name="connsiteY251" fmla="*/ 108508 h 606580"/>
              <a:gd name="connsiteX252" fmla="*/ 136605 w 593384"/>
              <a:gd name="connsiteY252" fmla="*/ 14564 h 606580"/>
              <a:gd name="connsiteX253" fmla="*/ 174327 w 593384"/>
              <a:gd name="connsiteY253" fmla="*/ 991 h 606580"/>
              <a:gd name="connsiteX254" fmla="*/ 174289 w 593384"/>
              <a:gd name="connsiteY254" fmla="*/ 565 h 606580"/>
              <a:gd name="connsiteX255" fmla="*/ 136262 w 593384"/>
              <a:gd name="connsiteY255" fmla="*/ 14135 h 606580"/>
              <a:gd name="connsiteX256" fmla="*/ 21416 w 593384"/>
              <a:gd name="connsiteY256" fmla="*/ 108137 h 606580"/>
              <a:gd name="connsiteX257" fmla="*/ 17293 w 593384"/>
              <a:gd name="connsiteY257" fmla="*/ 111797 h 606580"/>
              <a:gd name="connsiteX258" fmla="*/ 17216 w 593384"/>
              <a:gd name="connsiteY258" fmla="*/ 192686 h 606580"/>
              <a:gd name="connsiteX259" fmla="*/ 21645 w 593384"/>
              <a:gd name="connsiteY259" fmla="*/ 196650 h 606580"/>
              <a:gd name="connsiteX260" fmla="*/ 138095 w 593384"/>
              <a:gd name="connsiteY260" fmla="*/ 290805 h 606580"/>
              <a:gd name="connsiteX261" fmla="*/ 175282 w 593384"/>
              <a:gd name="connsiteY261" fmla="*/ 303994 h 606580"/>
              <a:gd name="connsiteX262" fmla="*/ 216058 w 593384"/>
              <a:gd name="connsiteY262" fmla="*/ 287831 h 606580"/>
              <a:gd name="connsiteX263" fmla="*/ 229498 w 593384"/>
              <a:gd name="connsiteY263" fmla="*/ 268848 h 606580"/>
              <a:gd name="connsiteX264" fmla="*/ 234538 w 593384"/>
              <a:gd name="connsiteY264" fmla="*/ 244909 h 606580"/>
              <a:gd name="connsiteX265" fmla="*/ 234538 w 593384"/>
              <a:gd name="connsiteY265" fmla="*/ 234159 h 606580"/>
              <a:gd name="connsiteX266" fmla="*/ 429027 w 593384"/>
              <a:gd name="connsiteY266" fmla="*/ 234159 h 606580"/>
              <a:gd name="connsiteX267" fmla="*/ 435060 w 593384"/>
              <a:gd name="connsiteY267" fmla="*/ 257031 h 606580"/>
              <a:gd name="connsiteX268" fmla="*/ 452393 w 593384"/>
              <a:gd name="connsiteY268" fmla="*/ 278683 h 606580"/>
              <a:gd name="connsiteX269" fmla="*/ 496759 w 593384"/>
              <a:gd name="connsiteY269" fmla="*/ 313905 h 606580"/>
              <a:gd name="connsiteX270" fmla="*/ 533564 w 593384"/>
              <a:gd name="connsiteY270" fmla="*/ 326789 h 606580"/>
              <a:gd name="connsiteX271" fmla="*/ 574341 w 593384"/>
              <a:gd name="connsiteY271" fmla="*/ 310550 h 606580"/>
              <a:gd name="connsiteX272" fmla="*/ 587780 w 593384"/>
              <a:gd name="connsiteY272" fmla="*/ 291567 h 606580"/>
              <a:gd name="connsiteX273" fmla="*/ 592820 w 593384"/>
              <a:gd name="connsiteY273" fmla="*/ 267704 h 606580"/>
              <a:gd name="connsiteX274" fmla="*/ 592820 w 593384"/>
              <a:gd name="connsiteY274" fmla="*/ 129560 h 606580"/>
              <a:gd name="connsiteX275" fmla="*/ 533641 w 593384"/>
              <a:gd name="connsiteY275" fmla="*/ 70476 h 606580"/>
              <a:gd name="connsiteX276" fmla="*/ 234538 w 593384"/>
              <a:gd name="connsiteY276" fmla="*/ 70476 h 606580"/>
              <a:gd name="connsiteX277" fmla="*/ 234538 w 593384"/>
              <a:gd name="connsiteY277" fmla="*/ 60641 h 606580"/>
              <a:gd name="connsiteX278" fmla="*/ 229421 w 593384"/>
              <a:gd name="connsiteY278" fmla="*/ 36321 h 606580"/>
              <a:gd name="connsiteX279" fmla="*/ 215753 w 593384"/>
              <a:gd name="connsiteY279" fmla="*/ 16956 h 606580"/>
              <a:gd name="connsiteX280" fmla="*/ 174289 w 593384"/>
              <a:gd name="connsiteY280" fmla="*/ 565 h 606580"/>
              <a:gd name="connsiteX281" fmla="*/ 174327 w 593384"/>
              <a:gd name="connsiteY281" fmla="*/ 0 h 606580"/>
              <a:gd name="connsiteX282" fmla="*/ 216095 w 593384"/>
              <a:gd name="connsiteY282" fmla="*/ 16623 h 606580"/>
              <a:gd name="connsiteX283" fmla="*/ 229916 w 593384"/>
              <a:gd name="connsiteY283" fmla="*/ 36068 h 606580"/>
              <a:gd name="connsiteX284" fmla="*/ 235108 w 593384"/>
              <a:gd name="connsiteY284" fmla="*/ 60621 h 606580"/>
              <a:gd name="connsiteX285" fmla="*/ 235108 w 593384"/>
              <a:gd name="connsiteY285" fmla="*/ 69924 h 606580"/>
              <a:gd name="connsiteX286" fmla="*/ 533671 w 593384"/>
              <a:gd name="connsiteY286" fmla="*/ 69924 h 606580"/>
              <a:gd name="connsiteX287" fmla="*/ 593384 w 593384"/>
              <a:gd name="connsiteY287" fmla="*/ 129553 h 606580"/>
              <a:gd name="connsiteX288" fmla="*/ 593384 w 593384"/>
              <a:gd name="connsiteY288" fmla="*/ 267723 h 606580"/>
              <a:gd name="connsiteX289" fmla="*/ 588268 w 593384"/>
              <a:gd name="connsiteY289" fmla="*/ 291819 h 606580"/>
              <a:gd name="connsiteX290" fmla="*/ 574752 w 593384"/>
              <a:gd name="connsiteY290" fmla="*/ 310959 h 606580"/>
              <a:gd name="connsiteX291" fmla="*/ 533595 w 593384"/>
              <a:gd name="connsiteY291" fmla="*/ 327353 h 606580"/>
              <a:gd name="connsiteX292" fmla="*/ 496485 w 593384"/>
              <a:gd name="connsiteY292" fmla="*/ 314314 h 606580"/>
              <a:gd name="connsiteX293" fmla="*/ 452120 w 593384"/>
              <a:gd name="connsiteY293" fmla="*/ 279085 h 606580"/>
              <a:gd name="connsiteX294" fmla="*/ 434634 w 593384"/>
              <a:gd name="connsiteY294" fmla="*/ 257277 h 606580"/>
              <a:gd name="connsiteX295" fmla="*/ 428602 w 593384"/>
              <a:gd name="connsiteY295" fmla="*/ 234630 h 606580"/>
              <a:gd name="connsiteX296" fmla="*/ 235108 w 593384"/>
              <a:gd name="connsiteY296" fmla="*/ 234630 h 606580"/>
              <a:gd name="connsiteX297" fmla="*/ 235108 w 593384"/>
              <a:gd name="connsiteY297" fmla="*/ 244924 h 606580"/>
              <a:gd name="connsiteX298" fmla="*/ 229992 w 593384"/>
              <a:gd name="connsiteY298" fmla="*/ 269020 h 606580"/>
              <a:gd name="connsiteX299" fmla="*/ 216400 w 593384"/>
              <a:gd name="connsiteY299" fmla="*/ 288235 h 606580"/>
              <a:gd name="connsiteX300" fmla="*/ 175319 w 593384"/>
              <a:gd name="connsiteY300" fmla="*/ 304553 h 606580"/>
              <a:gd name="connsiteX301" fmla="*/ 137827 w 593384"/>
              <a:gd name="connsiteY301" fmla="*/ 291209 h 606580"/>
              <a:gd name="connsiteX302" fmla="*/ 21380 w 593384"/>
              <a:gd name="connsiteY302" fmla="*/ 197037 h 606580"/>
              <a:gd name="connsiteX303" fmla="*/ 16875 w 593384"/>
              <a:gd name="connsiteY303" fmla="*/ 192996 h 606580"/>
              <a:gd name="connsiteX304" fmla="*/ 17027 w 593384"/>
              <a:gd name="connsiteY304" fmla="*/ 111405 h 606580"/>
              <a:gd name="connsiteX305" fmla="*/ 21151 w 593384"/>
              <a:gd name="connsiteY305" fmla="*/ 107745 h 606580"/>
              <a:gd name="connsiteX306" fmla="*/ 135994 w 593384"/>
              <a:gd name="connsiteY306" fmla="*/ 13725 h 606580"/>
              <a:gd name="connsiteX307" fmla="*/ 174327 w 593384"/>
              <a:gd name="connsiteY307" fmla="*/ 0 h 6065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Lst>
            <a:rect l="l" t="t" r="r" b="b"/>
            <a:pathLst>
              <a:path w="593384" h="606580">
                <a:moveTo>
                  <a:pt x="59789" y="323835"/>
                </a:moveTo>
                <a:cubicBezTo>
                  <a:pt x="52535" y="323835"/>
                  <a:pt x="44670" y="329554"/>
                  <a:pt x="44670" y="338857"/>
                </a:cubicBezTo>
                <a:lnTo>
                  <a:pt x="44670" y="477027"/>
                </a:lnTo>
                <a:cubicBezTo>
                  <a:pt x="44670" y="485338"/>
                  <a:pt x="51390" y="492048"/>
                  <a:pt x="59713" y="492048"/>
                </a:cubicBezTo>
                <a:lnTo>
                  <a:pt x="386834" y="492048"/>
                </a:lnTo>
                <a:cubicBezTo>
                  <a:pt x="395692" y="492048"/>
                  <a:pt x="402946" y="499292"/>
                  <a:pt x="402946" y="508138"/>
                </a:cubicBezTo>
                <a:lnTo>
                  <a:pt x="402946" y="545959"/>
                </a:lnTo>
                <a:cubicBezTo>
                  <a:pt x="402946" y="555872"/>
                  <a:pt x="411269" y="561972"/>
                  <a:pt x="419058" y="561972"/>
                </a:cubicBezTo>
                <a:cubicBezTo>
                  <a:pt x="422723" y="561972"/>
                  <a:pt x="426159" y="560752"/>
                  <a:pt x="429137" y="558388"/>
                </a:cubicBezTo>
                <a:lnTo>
                  <a:pt x="543981" y="464369"/>
                </a:lnTo>
                <a:cubicBezTo>
                  <a:pt x="544286" y="464140"/>
                  <a:pt x="544592" y="463835"/>
                  <a:pt x="544897" y="463606"/>
                </a:cubicBezTo>
                <a:cubicBezTo>
                  <a:pt x="550013" y="458497"/>
                  <a:pt x="550013" y="450109"/>
                  <a:pt x="544897" y="445000"/>
                </a:cubicBezTo>
                <a:cubicBezTo>
                  <a:pt x="544592" y="444695"/>
                  <a:pt x="544210" y="444390"/>
                  <a:pt x="543904" y="444162"/>
                </a:cubicBezTo>
                <a:lnTo>
                  <a:pt x="427533" y="349990"/>
                </a:lnTo>
                <a:cubicBezTo>
                  <a:pt x="424784" y="347778"/>
                  <a:pt x="421501" y="346634"/>
                  <a:pt x="418065" y="346634"/>
                </a:cubicBezTo>
                <a:cubicBezTo>
                  <a:pt x="410811" y="346634"/>
                  <a:pt x="402946" y="352353"/>
                  <a:pt x="402946" y="361656"/>
                </a:cubicBezTo>
                <a:lnTo>
                  <a:pt x="402946" y="400469"/>
                </a:lnTo>
                <a:cubicBezTo>
                  <a:pt x="402946" y="409314"/>
                  <a:pt x="395692" y="416482"/>
                  <a:pt x="386834" y="416482"/>
                </a:cubicBezTo>
                <a:lnTo>
                  <a:pt x="136453" y="416482"/>
                </a:lnTo>
                <a:cubicBezTo>
                  <a:pt x="127519" y="416482"/>
                  <a:pt x="120342" y="409314"/>
                  <a:pt x="120342" y="400469"/>
                </a:cubicBezTo>
                <a:lnTo>
                  <a:pt x="120342" y="376602"/>
                </a:lnTo>
                <a:cubicBezTo>
                  <a:pt x="120342" y="371035"/>
                  <a:pt x="117822" y="365850"/>
                  <a:pt x="113469" y="362342"/>
                </a:cubicBezTo>
                <a:lnTo>
                  <a:pt x="69105" y="327114"/>
                </a:lnTo>
                <a:cubicBezTo>
                  <a:pt x="66356" y="324979"/>
                  <a:pt x="63149" y="323835"/>
                  <a:pt x="59789" y="323835"/>
                </a:cubicBezTo>
                <a:close/>
                <a:moveTo>
                  <a:pt x="59757" y="323324"/>
                </a:moveTo>
                <a:cubicBezTo>
                  <a:pt x="63040" y="323324"/>
                  <a:pt x="66401" y="324391"/>
                  <a:pt x="69379" y="326755"/>
                </a:cubicBezTo>
                <a:lnTo>
                  <a:pt x="113750" y="361977"/>
                </a:lnTo>
                <a:cubicBezTo>
                  <a:pt x="118255" y="365484"/>
                  <a:pt x="120852" y="370897"/>
                  <a:pt x="120852" y="376615"/>
                </a:cubicBezTo>
                <a:lnTo>
                  <a:pt x="120852" y="400477"/>
                </a:lnTo>
                <a:cubicBezTo>
                  <a:pt x="120852" y="409016"/>
                  <a:pt x="127802" y="416030"/>
                  <a:pt x="136431" y="416030"/>
                </a:cubicBezTo>
                <a:lnTo>
                  <a:pt x="386846" y="416030"/>
                </a:lnTo>
                <a:cubicBezTo>
                  <a:pt x="395476" y="416030"/>
                  <a:pt x="402425" y="409016"/>
                  <a:pt x="402425" y="400477"/>
                </a:cubicBezTo>
                <a:lnTo>
                  <a:pt x="402425" y="361672"/>
                </a:lnTo>
                <a:cubicBezTo>
                  <a:pt x="402425" y="352447"/>
                  <a:pt x="410062" y="346119"/>
                  <a:pt x="418081" y="346119"/>
                </a:cubicBezTo>
                <a:cubicBezTo>
                  <a:pt x="421441" y="346119"/>
                  <a:pt x="424878" y="347187"/>
                  <a:pt x="427856" y="349626"/>
                </a:cubicBezTo>
                <a:lnTo>
                  <a:pt x="544319" y="443781"/>
                </a:lnTo>
                <a:cubicBezTo>
                  <a:pt x="544625" y="444086"/>
                  <a:pt x="545007" y="444314"/>
                  <a:pt x="545312" y="444696"/>
                </a:cubicBezTo>
                <a:cubicBezTo>
                  <a:pt x="550582" y="449956"/>
                  <a:pt x="550582" y="458647"/>
                  <a:pt x="545236" y="463908"/>
                </a:cubicBezTo>
                <a:cubicBezTo>
                  <a:pt x="544930" y="464213"/>
                  <a:pt x="544625" y="464518"/>
                  <a:pt x="544319" y="464746"/>
                </a:cubicBezTo>
                <a:lnTo>
                  <a:pt x="429460" y="558748"/>
                </a:lnTo>
                <a:cubicBezTo>
                  <a:pt x="426252" y="561340"/>
                  <a:pt x="422587" y="562484"/>
                  <a:pt x="419074" y="562484"/>
                </a:cubicBezTo>
                <a:cubicBezTo>
                  <a:pt x="410520" y="562484"/>
                  <a:pt x="402425" y="555775"/>
                  <a:pt x="402425" y="545940"/>
                </a:cubicBezTo>
                <a:lnTo>
                  <a:pt x="402425" y="508126"/>
                </a:lnTo>
                <a:cubicBezTo>
                  <a:pt x="402425" y="499511"/>
                  <a:pt x="395476" y="492573"/>
                  <a:pt x="386846" y="492573"/>
                </a:cubicBezTo>
                <a:lnTo>
                  <a:pt x="59680" y="492573"/>
                </a:lnTo>
                <a:cubicBezTo>
                  <a:pt x="51127" y="492573"/>
                  <a:pt x="44101" y="485636"/>
                  <a:pt x="44101" y="477021"/>
                </a:cubicBezTo>
                <a:lnTo>
                  <a:pt x="44101" y="338877"/>
                </a:lnTo>
                <a:cubicBezTo>
                  <a:pt x="44101" y="329652"/>
                  <a:pt x="51738" y="323324"/>
                  <a:pt x="59757" y="323324"/>
                </a:cubicBezTo>
                <a:close/>
                <a:moveTo>
                  <a:pt x="59789" y="322767"/>
                </a:moveTo>
                <a:cubicBezTo>
                  <a:pt x="52000" y="322767"/>
                  <a:pt x="43677" y="328944"/>
                  <a:pt x="43677" y="338857"/>
                </a:cubicBezTo>
                <a:lnTo>
                  <a:pt x="43677" y="477027"/>
                </a:lnTo>
                <a:cubicBezTo>
                  <a:pt x="43677" y="485872"/>
                  <a:pt x="50855" y="493116"/>
                  <a:pt x="59713" y="493116"/>
                </a:cubicBezTo>
                <a:lnTo>
                  <a:pt x="386834" y="493116"/>
                </a:lnTo>
                <a:cubicBezTo>
                  <a:pt x="395157" y="493116"/>
                  <a:pt x="401953" y="499826"/>
                  <a:pt x="401953" y="508138"/>
                </a:cubicBezTo>
                <a:lnTo>
                  <a:pt x="401953" y="545959"/>
                </a:lnTo>
                <a:cubicBezTo>
                  <a:pt x="401953" y="556482"/>
                  <a:pt x="410811" y="563040"/>
                  <a:pt x="419058" y="563040"/>
                </a:cubicBezTo>
                <a:cubicBezTo>
                  <a:pt x="422952" y="563040"/>
                  <a:pt x="426617" y="561667"/>
                  <a:pt x="429748" y="559151"/>
                </a:cubicBezTo>
                <a:lnTo>
                  <a:pt x="544592" y="465131"/>
                </a:lnTo>
                <a:cubicBezTo>
                  <a:pt x="544973" y="464902"/>
                  <a:pt x="545279" y="464597"/>
                  <a:pt x="545584" y="464292"/>
                </a:cubicBezTo>
                <a:cubicBezTo>
                  <a:pt x="551082" y="458802"/>
                  <a:pt x="551082" y="449804"/>
                  <a:pt x="545584" y="444314"/>
                </a:cubicBezTo>
                <a:cubicBezTo>
                  <a:pt x="545279" y="443933"/>
                  <a:pt x="544897" y="443628"/>
                  <a:pt x="544592" y="443399"/>
                </a:cubicBezTo>
                <a:lnTo>
                  <a:pt x="428144" y="349227"/>
                </a:lnTo>
                <a:cubicBezTo>
                  <a:pt x="425243" y="346863"/>
                  <a:pt x="421730" y="345567"/>
                  <a:pt x="418065" y="345567"/>
                </a:cubicBezTo>
                <a:cubicBezTo>
                  <a:pt x="410276" y="345567"/>
                  <a:pt x="401953" y="351743"/>
                  <a:pt x="401953" y="361656"/>
                </a:cubicBezTo>
                <a:lnTo>
                  <a:pt x="401953" y="400469"/>
                </a:lnTo>
                <a:cubicBezTo>
                  <a:pt x="401953" y="408704"/>
                  <a:pt x="395157" y="415491"/>
                  <a:pt x="386834" y="415491"/>
                </a:cubicBezTo>
                <a:lnTo>
                  <a:pt x="136453" y="415491"/>
                </a:lnTo>
                <a:cubicBezTo>
                  <a:pt x="128130" y="415491"/>
                  <a:pt x="121334" y="408704"/>
                  <a:pt x="121334" y="400469"/>
                </a:cubicBezTo>
                <a:lnTo>
                  <a:pt x="121334" y="376602"/>
                </a:lnTo>
                <a:cubicBezTo>
                  <a:pt x="121334" y="370730"/>
                  <a:pt x="118738" y="365240"/>
                  <a:pt x="114080" y="361580"/>
                </a:cubicBezTo>
                <a:lnTo>
                  <a:pt x="69716" y="326351"/>
                </a:lnTo>
                <a:cubicBezTo>
                  <a:pt x="66814" y="323987"/>
                  <a:pt x="63378" y="322767"/>
                  <a:pt x="59789" y="322767"/>
                </a:cubicBezTo>
                <a:close/>
                <a:moveTo>
                  <a:pt x="59789" y="280218"/>
                </a:moveTo>
                <a:cubicBezTo>
                  <a:pt x="72923" y="280218"/>
                  <a:pt x="85904" y="284793"/>
                  <a:pt x="96289" y="293029"/>
                </a:cubicBezTo>
                <a:lnTo>
                  <a:pt x="140653" y="328258"/>
                </a:lnTo>
                <a:cubicBezTo>
                  <a:pt x="147831" y="334053"/>
                  <a:pt x="153787" y="341449"/>
                  <a:pt x="157834" y="349761"/>
                </a:cubicBezTo>
                <a:cubicBezTo>
                  <a:pt x="161194" y="356776"/>
                  <a:pt x="163255" y="364630"/>
                  <a:pt x="163790" y="372484"/>
                </a:cubicBezTo>
                <a:lnTo>
                  <a:pt x="163866" y="372942"/>
                </a:lnTo>
                <a:lnTo>
                  <a:pt x="359345" y="372942"/>
                </a:lnTo>
                <a:lnTo>
                  <a:pt x="359345" y="361656"/>
                </a:lnTo>
                <a:cubicBezTo>
                  <a:pt x="359345" y="353421"/>
                  <a:pt x="361025" y="345414"/>
                  <a:pt x="364308" y="337942"/>
                </a:cubicBezTo>
                <a:cubicBezTo>
                  <a:pt x="367439" y="330850"/>
                  <a:pt x="371944" y="324445"/>
                  <a:pt x="377671" y="319107"/>
                </a:cubicBezTo>
                <a:cubicBezTo>
                  <a:pt x="388667" y="308737"/>
                  <a:pt x="403022" y="303018"/>
                  <a:pt x="418065" y="303018"/>
                </a:cubicBezTo>
                <a:cubicBezTo>
                  <a:pt x="431428" y="303018"/>
                  <a:pt x="444485" y="307669"/>
                  <a:pt x="454946" y="316133"/>
                </a:cubicBezTo>
                <a:lnTo>
                  <a:pt x="571393" y="410305"/>
                </a:lnTo>
                <a:cubicBezTo>
                  <a:pt x="572386" y="411144"/>
                  <a:pt x="573990" y="412517"/>
                  <a:pt x="575822" y="414271"/>
                </a:cubicBezTo>
                <a:cubicBezTo>
                  <a:pt x="597890" y="436384"/>
                  <a:pt x="597814" y="472375"/>
                  <a:pt x="575670" y="494412"/>
                </a:cubicBezTo>
                <a:cubicBezTo>
                  <a:pt x="574066" y="496014"/>
                  <a:pt x="572539" y="497310"/>
                  <a:pt x="571623" y="498072"/>
                </a:cubicBezTo>
                <a:lnTo>
                  <a:pt x="456779" y="592016"/>
                </a:lnTo>
                <a:cubicBezTo>
                  <a:pt x="446089" y="600785"/>
                  <a:pt x="432726" y="605589"/>
                  <a:pt x="419058" y="605589"/>
                </a:cubicBezTo>
                <a:cubicBezTo>
                  <a:pt x="403709" y="605589"/>
                  <a:pt x="389125" y="599793"/>
                  <a:pt x="377976" y="589271"/>
                </a:cubicBezTo>
                <a:cubicBezTo>
                  <a:pt x="372173" y="583780"/>
                  <a:pt x="367592" y="577375"/>
                  <a:pt x="364385" y="570131"/>
                </a:cubicBezTo>
                <a:cubicBezTo>
                  <a:pt x="361025" y="562506"/>
                  <a:pt x="359345" y="554423"/>
                  <a:pt x="359345" y="545959"/>
                </a:cubicBezTo>
                <a:lnTo>
                  <a:pt x="359345" y="535665"/>
                </a:lnTo>
                <a:lnTo>
                  <a:pt x="59713" y="535665"/>
                </a:lnTo>
                <a:cubicBezTo>
                  <a:pt x="27336" y="535665"/>
                  <a:pt x="1069" y="509358"/>
                  <a:pt x="1069" y="477027"/>
                </a:cubicBezTo>
                <a:lnTo>
                  <a:pt x="1069" y="338857"/>
                </a:lnTo>
                <a:cubicBezTo>
                  <a:pt x="1069" y="330621"/>
                  <a:pt x="2749" y="322615"/>
                  <a:pt x="6032" y="315142"/>
                </a:cubicBezTo>
                <a:cubicBezTo>
                  <a:pt x="9163" y="308051"/>
                  <a:pt x="13668" y="301722"/>
                  <a:pt x="19395" y="296308"/>
                </a:cubicBezTo>
                <a:cubicBezTo>
                  <a:pt x="30314" y="285937"/>
                  <a:pt x="44746" y="280218"/>
                  <a:pt x="59789" y="280218"/>
                </a:cubicBezTo>
                <a:close/>
                <a:moveTo>
                  <a:pt x="59757" y="279792"/>
                </a:moveTo>
                <a:cubicBezTo>
                  <a:pt x="44559" y="279792"/>
                  <a:pt x="30049" y="285510"/>
                  <a:pt x="18975" y="295955"/>
                </a:cubicBezTo>
                <a:cubicBezTo>
                  <a:pt x="13248" y="301367"/>
                  <a:pt x="8742" y="307771"/>
                  <a:pt x="5534" y="315014"/>
                </a:cubicBezTo>
                <a:cubicBezTo>
                  <a:pt x="2174" y="322562"/>
                  <a:pt x="494" y="330567"/>
                  <a:pt x="494" y="338877"/>
                </a:cubicBezTo>
                <a:lnTo>
                  <a:pt x="494" y="477021"/>
                </a:lnTo>
                <a:cubicBezTo>
                  <a:pt x="494" y="509574"/>
                  <a:pt x="27070" y="536105"/>
                  <a:pt x="59680" y="536105"/>
                </a:cubicBezTo>
                <a:lnTo>
                  <a:pt x="358818" y="536105"/>
                </a:lnTo>
                <a:lnTo>
                  <a:pt x="358818" y="545940"/>
                </a:lnTo>
                <a:cubicBezTo>
                  <a:pt x="358818" y="554403"/>
                  <a:pt x="360575" y="562636"/>
                  <a:pt x="363935" y="570260"/>
                </a:cubicBezTo>
                <a:cubicBezTo>
                  <a:pt x="367143" y="577579"/>
                  <a:pt x="371801" y="584059"/>
                  <a:pt x="377605" y="589625"/>
                </a:cubicBezTo>
                <a:cubicBezTo>
                  <a:pt x="388908" y="600222"/>
                  <a:pt x="403571" y="606016"/>
                  <a:pt x="419074" y="606016"/>
                </a:cubicBezTo>
                <a:cubicBezTo>
                  <a:pt x="432820" y="606016"/>
                  <a:pt x="446338" y="601213"/>
                  <a:pt x="457106" y="592446"/>
                </a:cubicBezTo>
                <a:lnTo>
                  <a:pt x="571965" y="498444"/>
                </a:lnTo>
                <a:cubicBezTo>
                  <a:pt x="572958" y="497681"/>
                  <a:pt x="574409" y="496385"/>
                  <a:pt x="576089" y="494784"/>
                </a:cubicBezTo>
                <a:cubicBezTo>
                  <a:pt x="598389" y="472523"/>
                  <a:pt x="598465" y="436233"/>
                  <a:pt x="576165" y="413895"/>
                </a:cubicBezTo>
                <a:cubicBezTo>
                  <a:pt x="574409" y="412142"/>
                  <a:pt x="572805" y="410770"/>
                  <a:pt x="571736" y="409931"/>
                </a:cubicBezTo>
                <a:lnTo>
                  <a:pt x="455273" y="315777"/>
                </a:lnTo>
                <a:cubicBezTo>
                  <a:pt x="444734" y="307238"/>
                  <a:pt x="431522" y="302587"/>
                  <a:pt x="418081" y="302587"/>
                </a:cubicBezTo>
                <a:cubicBezTo>
                  <a:pt x="402883" y="302587"/>
                  <a:pt x="388373" y="308305"/>
                  <a:pt x="377300" y="318750"/>
                </a:cubicBezTo>
                <a:cubicBezTo>
                  <a:pt x="371572" y="324163"/>
                  <a:pt x="367066" y="330567"/>
                  <a:pt x="363859" y="337733"/>
                </a:cubicBezTo>
                <a:cubicBezTo>
                  <a:pt x="360499" y="345281"/>
                  <a:pt x="358818" y="353362"/>
                  <a:pt x="358818" y="361672"/>
                </a:cubicBezTo>
                <a:lnTo>
                  <a:pt x="358818" y="372422"/>
                </a:lnTo>
                <a:lnTo>
                  <a:pt x="164306" y="372422"/>
                </a:lnTo>
                <a:cubicBezTo>
                  <a:pt x="163771" y="364569"/>
                  <a:pt x="161709" y="356717"/>
                  <a:pt x="158273" y="349550"/>
                </a:cubicBezTo>
                <a:cubicBezTo>
                  <a:pt x="154225" y="341164"/>
                  <a:pt x="148192" y="333693"/>
                  <a:pt x="140937" y="327898"/>
                </a:cubicBezTo>
                <a:lnTo>
                  <a:pt x="96566" y="292676"/>
                </a:lnTo>
                <a:cubicBezTo>
                  <a:pt x="86104" y="284366"/>
                  <a:pt x="73045" y="279792"/>
                  <a:pt x="59757" y="279792"/>
                </a:cubicBezTo>
                <a:close/>
                <a:moveTo>
                  <a:pt x="59789" y="279227"/>
                </a:moveTo>
                <a:cubicBezTo>
                  <a:pt x="73152" y="279227"/>
                  <a:pt x="86362" y="283878"/>
                  <a:pt x="96899" y="292266"/>
                </a:cubicBezTo>
                <a:lnTo>
                  <a:pt x="141264" y="327495"/>
                </a:lnTo>
                <a:cubicBezTo>
                  <a:pt x="148594" y="333290"/>
                  <a:pt x="154627" y="340839"/>
                  <a:pt x="158750" y="349303"/>
                </a:cubicBezTo>
                <a:cubicBezTo>
                  <a:pt x="162110" y="356319"/>
                  <a:pt x="164172" y="364096"/>
                  <a:pt x="164782" y="371950"/>
                </a:cubicBezTo>
                <a:lnTo>
                  <a:pt x="358276" y="371950"/>
                </a:lnTo>
                <a:lnTo>
                  <a:pt x="358276" y="361656"/>
                </a:lnTo>
                <a:cubicBezTo>
                  <a:pt x="358276" y="353268"/>
                  <a:pt x="360032" y="345186"/>
                  <a:pt x="363392" y="337560"/>
                </a:cubicBezTo>
                <a:cubicBezTo>
                  <a:pt x="366599" y="330316"/>
                  <a:pt x="371180" y="323835"/>
                  <a:pt x="376984" y="318345"/>
                </a:cubicBezTo>
                <a:cubicBezTo>
                  <a:pt x="388132" y="307822"/>
                  <a:pt x="402717" y="302027"/>
                  <a:pt x="418065" y="302027"/>
                </a:cubicBezTo>
                <a:cubicBezTo>
                  <a:pt x="431657" y="302027"/>
                  <a:pt x="444943" y="306754"/>
                  <a:pt x="455557" y="315371"/>
                </a:cubicBezTo>
                <a:lnTo>
                  <a:pt x="572004" y="409543"/>
                </a:lnTo>
                <a:cubicBezTo>
                  <a:pt x="573073" y="410382"/>
                  <a:pt x="574677" y="411754"/>
                  <a:pt x="576510" y="413584"/>
                </a:cubicBezTo>
                <a:cubicBezTo>
                  <a:pt x="598959" y="436079"/>
                  <a:pt x="598959" y="472680"/>
                  <a:pt x="576357" y="495099"/>
                </a:cubicBezTo>
                <a:cubicBezTo>
                  <a:pt x="574753" y="496776"/>
                  <a:pt x="573226" y="498072"/>
                  <a:pt x="572233" y="498835"/>
                </a:cubicBezTo>
                <a:lnTo>
                  <a:pt x="457390" y="592855"/>
                </a:lnTo>
                <a:cubicBezTo>
                  <a:pt x="446547" y="601700"/>
                  <a:pt x="432955" y="606580"/>
                  <a:pt x="419058" y="606580"/>
                </a:cubicBezTo>
                <a:cubicBezTo>
                  <a:pt x="403480" y="606580"/>
                  <a:pt x="388590" y="600709"/>
                  <a:pt x="377289" y="589957"/>
                </a:cubicBezTo>
                <a:cubicBezTo>
                  <a:pt x="371333" y="584467"/>
                  <a:pt x="366752" y="577909"/>
                  <a:pt x="363468" y="570512"/>
                </a:cubicBezTo>
                <a:cubicBezTo>
                  <a:pt x="360032" y="562811"/>
                  <a:pt x="358276" y="554499"/>
                  <a:pt x="358276" y="545959"/>
                </a:cubicBezTo>
                <a:lnTo>
                  <a:pt x="358276" y="536656"/>
                </a:lnTo>
                <a:lnTo>
                  <a:pt x="59713" y="536656"/>
                </a:lnTo>
                <a:cubicBezTo>
                  <a:pt x="26802" y="536656"/>
                  <a:pt x="0" y="509892"/>
                  <a:pt x="0" y="477027"/>
                </a:cubicBezTo>
                <a:lnTo>
                  <a:pt x="0" y="338857"/>
                </a:lnTo>
                <a:cubicBezTo>
                  <a:pt x="0" y="330469"/>
                  <a:pt x="1756" y="322386"/>
                  <a:pt x="5116" y="314761"/>
                </a:cubicBezTo>
                <a:cubicBezTo>
                  <a:pt x="8323" y="307517"/>
                  <a:pt x="12905" y="301035"/>
                  <a:pt x="18632" y="295621"/>
                </a:cubicBezTo>
                <a:cubicBezTo>
                  <a:pt x="29856" y="285022"/>
                  <a:pt x="44441" y="279227"/>
                  <a:pt x="59789" y="279227"/>
                </a:cubicBezTo>
                <a:close/>
                <a:moveTo>
                  <a:pt x="174327" y="44608"/>
                </a:moveTo>
                <a:cubicBezTo>
                  <a:pt x="170661" y="44608"/>
                  <a:pt x="167225" y="45828"/>
                  <a:pt x="164247" y="48192"/>
                </a:cubicBezTo>
                <a:lnTo>
                  <a:pt x="49403" y="142211"/>
                </a:lnTo>
                <a:cubicBezTo>
                  <a:pt x="49098" y="142440"/>
                  <a:pt x="48793" y="142745"/>
                  <a:pt x="48487" y="142974"/>
                </a:cubicBezTo>
                <a:cubicBezTo>
                  <a:pt x="43371" y="148083"/>
                  <a:pt x="43371" y="156394"/>
                  <a:pt x="48487" y="161580"/>
                </a:cubicBezTo>
                <a:cubicBezTo>
                  <a:pt x="48793" y="161885"/>
                  <a:pt x="49098" y="162113"/>
                  <a:pt x="49480" y="162418"/>
                </a:cubicBezTo>
                <a:lnTo>
                  <a:pt x="165851" y="256590"/>
                </a:lnTo>
                <a:cubicBezTo>
                  <a:pt x="168600" y="258802"/>
                  <a:pt x="171883" y="259946"/>
                  <a:pt x="175319" y="259946"/>
                </a:cubicBezTo>
                <a:cubicBezTo>
                  <a:pt x="182573" y="259946"/>
                  <a:pt x="190438" y="254227"/>
                  <a:pt x="190438" y="244924"/>
                </a:cubicBezTo>
                <a:lnTo>
                  <a:pt x="190438" y="206111"/>
                </a:lnTo>
                <a:cubicBezTo>
                  <a:pt x="190438" y="197266"/>
                  <a:pt x="197616" y="190098"/>
                  <a:pt x="206550" y="190098"/>
                </a:cubicBezTo>
                <a:lnTo>
                  <a:pt x="456931" y="190098"/>
                </a:lnTo>
                <a:cubicBezTo>
                  <a:pt x="465788" y="190098"/>
                  <a:pt x="473042" y="197266"/>
                  <a:pt x="473042" y="206111"/>
                </a:cubicBezTo>
                <a:lnTo>
                  <a:pt x="473042" y="229978"/>
                </a:lnTo>
                <a:cubicBezTo>
                  <a:pt x="473042" y="235545"/>
                  <a:pt x="475562" y="240730"/>
                  <a:pt x="479915" y="244238"/>
                </a:cubicBezTo>
                <a:lnTo>
                  <a:pt x="524279" y="279466"/>
                </a:lnTo>
                <a:cubicBezTo>
                  <a:pt x="526952" y="281601"/>
                  <a:pt x="530235" y="282745"/>
                  <a:pt x="533595" y="282745"/>
                </a:cubicBezTo>
                <a:cubicBezTo>
                  <a:pt x="540849" y="282745"/>
                  <a:pt x="548714" y="277026"/>
                  <a:pt x="548714" y="267723"/>
                </a:cubicBezTo>
                <a:lnTo>
                  <a:pt x="548714" y="129553"/>
                </a:lnTo>
                <a:cubicBezTo>
                  <a:pt x="548714" y="121242"/>
                  <a:pt x="541995" y="114532"/>
                  <a:pt x="533671" y="114532"/>
                </a:cubicBezTo>
                <a:lnTo>
                  <a:pt x="206550" y="114532"/>
                </a:lnTo>
                <a:cubicBezTo>
                  <a:pt x="197616" y="114532"/>
                  <a:pt x="190438" y="107288"/>
                  <a:pt x="190438" y="98442"/>
                </a:cubicBezTo>
                <a:lnTo>
                  <a:pt x="190438" y="60621"/>
                </a:lnTo>
                <a:cubicBezTo>
                  <a:pt x="190438" y="50708"/>
                  <a:pt x="182115" y="44608"/>
                  <a:pt x="174327" y="44608"/>
                </a:cubicBezTo>
                <a:close/>
                <a:moveTo>
                  <a:pt x="174289" y="44097"/>
                </a:moveTo>
                <a:cubicBezTo>
                  <a:pt x="182842" y="44097"/>
                  <a:pt x="190936" y="50806"/>
                  <a:pt x="190936" y="60641"/>
                </a:cubicBezTo>
                <a:lnTo>
                  <a:pt x="190936" y="98455"/>
                </a:lnTo>
                <a:cubicBezTo>
                  <a:pt x="190936" y="107070"/>
                  <a:pt x="197885" y="114008"/>
                  <a:pt x="206513" y="114008"/>
                </a:cubicBezTo>
                <a:lnTo>
                  <a:pt x="533641" y="114008"/>
                </a:lnTo>
                <a:cubicBezTo>
                  <a:pt x="542193" y="114008"/>
                  <a:pt x="549218" y="120945"/>
                  <a:pt x="549218" y="129560"/>
                </a:cubicBezTo>
                <a:lnTo>
                  <a:pt x="549218" y="267704"/>
                </a:lnTo>
                <a:cubicBezTo>
                  <a:pt x="549218" y="276929"/>
                  <a:pt x="541582" y="283257"/>
                  <a:pt x="533564" y="283257"/>
                </a:cubicBezTo>
                <a:cubicBezTo>
                  <a:pt x="530281" y="283257"/>
                  <a:pt x="526845" y="282190"/>
                  <a:pt x="523943" y="279826"/>
                </a:cubicBezTo>
                <a:lnTo>
                  <a:pt x="479578" y="244604"/>
                </a:lnTo>
                <a:cubicBezTo>
                  <a:pt x="475072" y="241021"/>
                  <a:pt x="472476" y="235684"/>
                  <a:pt x="472476" y="229966"/>
                </a:cubicBezTo>
                <a:lnTo>
                  <a:pt x="472476" y="206104"/>
                </a:lnTo>
                <a:cubicBezTo>
                  <a:pt x="472476" y="197565"/>
                  <a:pt x="465527" y="190551"/>
                  <a:pt x="456899" y="190551"/>
                </a:cubicBezTo>
                <a:lnTo>
                  <a:pt x="206513" y="190551"/>
                </a:lnTo>
                <a:cubicBezTo>
                  <a:pt x="197885" y="190551"/>
                  <a:pt x="190936" y="197565"/>
                  <a:pt x="190936" y="206104"/>
                </a:cubicBezTo>
                <a:lnTo>
                  <a:pt x="190936" y="244909"/>
                </a:lnTo>
                <a:cubicBezTo>
                  <a:pt x="190936" y="254134"/>
                  <a:pt x="183300" y="260462"/>
                  <a:pt x="175282" y="260462"/>
                </a:cubicBezTo>
                <a:cubicBezTo>
                  <a:pt x="171922" y="260462"/>
                  <a:pt x="168486" y="259394"/>
                  <a:pt x="165508" y="256955"/>
                </a:cubicBezTo>
                <a:lnTo>
                  <a:pt x="49058" y="162800"/>
                </a:lnTo>
                <a:cubicBezTo>
                  <a:pt x="48753" y="162495"/>
                  <a:pt x="48371" y="162190"/>
                  <a:pt x="48066" y="161885"/>
                </a:cubicBezTo>
                <a:cubicBezTo>
                  <a:pt x="42797" y="156625"/>
                  <a:pt x="42797" y="147934"/>
                  <a:pt x="48142" y="142673"/>
                </a:cubicBezTo>
                <a:cubicBezTo>
                  <a:pt x="48448" y="142368"/>
                  <a:pt x="48753" y="142063"/>
                  <a:pt x="49058" y="141835"/>
                </a:cubicBezTo>
                <a:lnTo>
                  <a:pt x="163904" y="47833"/>
                </a:lnTo>
                <a:cubicBezTo>
                  <a:pt x="167111" y="45241"/>
                  <a:pt x="170777" y="44097"/>
                  <a:pt x="174289" y="44097"/>
                </a:cubicBezTo>
                <a:close/>
                <a:moveTo>
                  <a:pt x="174327" y="43540"/>
                </a:moveTo>
                <a:cubicBezTo>
                  <a:pt x="170432" y="43540"/>
                  <a:pt x="166767" y="44913"/>
                  <a:pt x="163636" y="47429"/>
                </a:cubicBezTo>
                <a:lnTo>
                  <a:pt x="48793" y="141449"/>
                </a:lnTo>
                <a:cubicBezTo>
                  <a:pt x="48411" y="141678"/>
                  <a:pt x="48105" y="141983"/>
                  <a:pt x="47800" y="142288"/>
                </a:cubicBezTo>
                <a:cubicBezTo>
                  <a:pt x="42302" y="147778"/>
                  <a:pt x="42226" y="156776"/>
                  <a:pt x="47800" y="162266"/>
                </a:cubicBezTo>
                <a:cubicBezTo>
                  <a:pt x="48105" y="162647"/>
                  <a:pt x="48487" y="162876"/>
                  <a:pt x="48793" y="163181"/>
                </a:cubicBezTo>
                <a:lnTo>
                  <a:pt x="165240" y="257353"/>
                </a:lnTo>
                <a:cubicBezTo>
                  <a:pt x="168141" y="259717"/>
                  <a:pt x="171654" y="261013"/>
                  <a:pt x="175319" y="261013"/>
                </a:cubicBezTo>
                <a:cubicBezTo>
                  <a:pt x="183031" y="261013"/>
                  <a:pt x="191431" y="254837"/>
                  <a:pt x="191431" y="244924"/>
                </a:cubicBezTo>
                <a:lnTo>
                  <a:pt x="191431" y="206111"/>
                </a:lnTo>
                <a:cubicBezTo>
                  <a:pt x="191431" y="197876"/>
                  <a:pt x="198227" y="191089"/>
                  <a:pt x="206550" y="191089"/>
                </a:cubicBezTo>
                <a:lnTo>
                  <a:pt x="456931" y="191089"/>
                </a:lnTo>
                <a:cubicBezTo>
                  <a:pt x="465254" y="191089"/>
                  <a:pt x="472050" y="197876"/>
                  <a:pt x="472050" y="206111"/>
                </a:cubicBezTo>
                <a:lnTo>
                  <a:pt x="472050" y="229978"/>
                </a:lnTo>
                <a:cubicBezTo>
                  <a:pt x="472050" y="235850"/>
                  <a:pt x="474646" y="241340"/>
                  <a:pt x="479304" y="245000"/>
                </a:cubicBezTo>
                <a:lnTo>
                  <a:pt x="523668" y="280229"/>
                </a:lnTo>
                <a:cubicBezTo>
                  <a:pt x="526570" y="282593"/>
                  <a:pt x="530006" y="283813"/>
                  <a:pt x="533595" y="283813"/>
                </a:cubicBezTo>
                <a:cubicBezTo>
                  <a:pt x="541384" y="283813"/>
                  <a:pt x="549707" y="277636"/>
                  <a:pt x="549707" y="267723"/>
                </a:cubicBezTo>
                <a:lnTo>
                  <a:pt x="549707" y="129553"/>
                </a:lnTo>
                <a:cubicBezTo>
                  <a:pt x="549707" y="120708"/>
                  <a:pt x="542529" y="113464"/>
                  <a:pt x="533671" y="113464"/>
                </a:cubicBezTo>
                <a:lnTo>
                  <a:pt x="206550" y="113464"/>
                </a:lnTo>
                <a:cubicBezTo>
                  <a:pt x="198227" y="113464"/>
                  <a:pt x="191431" y="106754"/>
                  <a:pt x="191431" y="98442"/>
                </a:cubicBezTo>
                <a:lnTo>
                  <a:pt x="191431" y="60621"/>
                </a:lnTo>
                <a:cubicBezTo>
                  <a:pt x="191431" y="50098"/>
                  <a:pt x="182573" y="43540"/>
                  <a:pt x="174327" y="43540"/>
                </a:cubicBezTo>
                <a:close/>
                <a:moveTo>
                  <a:pt x="174327" y="991"/>
                </a:moveTo>
                <a:cubicBezTo>
                  <a:pt x="189675" y="991"/>
                  <a:pt x="204259" y="6786"/>
                  <a:pt x="215408" y="17309"/>
                </a:cubicBezTo>
                <a:cubicBezTo>
                  <a:pt x="221211" y="22800"/>
                  <a:pt x="225792" y="29205"/>
                  <a:pt x="228999" y="36449"/>
                </a:cubicBezTo>
                <a:cubicBezTo>
                  <a:pt x="232359" y="44074"/>
                  <a:pt x="234039" y="52157"/>
                  <a:pt x="234039" y="60621"/>
                </a:cubicBezTo>
                <a:lnTo>
                  <a:pt x="234039" y="70915"/>
                </a:lnTo>
                <a:lnTo>
                  <a:pt x="533671" y="70915"/>
                </a:lnTo>
                <a:cubicBezTo>
                  <a:pt x="565971" y="70915"/>
                  <a:pt x="592315" y="97222"/>
                  <a:pt x="592315" y="129553"/>
                </a:cubicBezTo>
                <a:lnTo>
                  <a:pt x="592315" y="267723"/>
                </a:lnTo>
                <a:cubicBezTo>
                  <a:pt x="592315" y="275959"/>
                  <a:pt x="590635" y="283965"/>
                  <a:pt x="587352" y="291438"/>
                </a:cubicBezTo>
                <a:cubicBezTo>
                  <a:pt x="584221" y="298529"/>
                  <a:pt x="579716" y="304858"/>
                  <a:pt x="573989" y="310272"/>
                </a:cubicBezTo>
                <a:cubicBezTo>
                  <a:pt x="562993" y="320643"/>
                  <a:pt x="548638" y="326285"/>
                  <a:pt x="533595" y="326285"/>
                </a:cubicBezTo>
                <a:cubicBezTo>
                  <a:pt x="520461" y="326285"/>
                  <a:pt x="507480" y="321787"/>
                  <a:pt x="497095" y="313551"/>
                </a:cubicBezTo>
                <a:lnTo>
                  <a:pt x="452731" y="278323"/>
                </a:lnTo>
                <a:cubicBezTo>
                  <a:pt x="445477" y="272527"/>
                  <a:pt x="439597" y="265131"/>
                  <a:pt x="435550" y="256819"/>
                </a:cubicBezTo>
                <a:cubicBezTo>
                  <a:pt x="432190" y="249804"/>
                  <a:pt x="430129" y="241950"/>
                  <a:pt x="429594" y="234096"/>
                </a:cubicBezTo>
                <a:lnTo>
                  <a:pt x="429518" y="233638"/>
                </a:lnTo>
                <a:lnTo>
                  <a:pt x="234039" y="233638"/>
                </a:lnTo>
                <a:lnTo>
                  <a:pt x="234039" y="244924"/>
                </a:lnTo>
                <a:cubicBezTo>
                  <a:pt x="234039" y="253159"/>
                  <a:pt x="232359" y="261166"/>
                  <a:pt x="229076" y="268638"/>
                </a:cubicBezTo>
                <a:cubicBezTo>
                  <a:pt x="225945" y="275730"/>
                  <a:pt x="221440" y="282059"/>
                  <a:pt x="215713" y="287473"/>
                </a:cubicBezTo>
                <a:cubicBezTo>
                  <a:pt x="204717" y="297843"/>
                  <a:pt x="190362" y="303562"/>
                  <a:pt x="175319" y="303562"/>
                </a:cubicBezTo>
                <a:cubicBezTo>
                  <a:pt x="161956" y="303562"/>
                  <a:pt x="148899" y="298911"/>
                  <a:pt x="138438" y="290447"/>
                </a:cubicBezTo>
                <a:lnTo>
                  <a:pt x="21991" y="196275"/>
                </a:lnTo>
                <a:cubicBezTo>
                  <a:pt x="20922" y="195436"/>
                  <a:pt x="19394" y="194063"/>
                  <a:pt x="17562" y="192309"/>
                </a:cubicBezTo>
                <a:cubicBezTo>
                  <a:pt x="-4506" y="170196"/>
                  <a:pt x="-4430" y="134205"/>
                  <a:pt x="17714" y="112168"/>
                </a:cubicBezTo>
                <a:cubicBezTo>
                  <a:pt x="19394" y="110490"/>
                  <a:pt x="20845" y="109270"/>
                  <a:pt x="21762" y="108508"/>
                </a:cubicBezTo>
                <a:lnTo>
                  <a:pt x="136605" y="14564"/>
                </a:lnTo>
                <a:cubicBezTo>
                  <a:pt x="147296" y="5795"/>
                  <a:pt x="160658" y="991"/>
                  <a:pt x="174327" y="991"/>
                </a:cubicBezTo>
                <a:close/>
                <a:moveTo>
                  <a:pt x="174289" y="565"/>
                </a:moveTo>
                <a:cubicBezTo>
                  <a:pt x="160544" y="565"/>
                  <a:pt x="147029" y="5368"/>
                  <a:pt x="136262" y="14135"/>
                </a:cubicBezTo>
                <a:lnTo>
                  <a:pt x="21416" y="108137"/>
                </a:lnTo>
                <a:cubicBezTo>
                  <a:pt x="20423" y="108900"/>
                  <a:pt x="18973" y="110120"/>
                  <a:pt x="17293" y="111797"/>
                </a:cubicBezTo>
                <a:cubicBezTo>
                  <a:pt x="-5005" y="134058"/>
                  <a:pt x="-5081" y="170348"/>
                  <a:pt x="17216" y="192686"/>
                </a:cubicBezTo>
                <a:cubicBezTo>
                  <a:pt x="18973" y="194439"/>
                  <a:pt x="20576" y="195811"/>
                  <a:pt x="21645" y="196650"/>
                </a:cubicBezTo>
                <a:lnTo>
                  <a:pt x="138095" y="290805"/>
                </a:lnTo>
                <a:cubicBezTo>
                  <a:pt x="148632" y="299343"/>
                  <a:pt x="161843" y="303994"/>
                  <a:pt x="175282" y="303994"/>
                </a:cubicBezTo>
                <a:cubicBezTo>
                  <a:pt x="190478" y="303994"/>
                  <a:pt x="204986" y="298276"/>
                  <a:pt x="216058" y="287831"/>
                </a:cubicBezTo>
                <a:cubicBezTo>
                  <a:pt x="221785" y="282418"/>
                  <a:pt x="226291" y="276014"/>
                  <a:pt x="229498" y="268848"/>
                </a:cubicBezTo>
                <a:cubicBezTo>
                  <a:pt x="232858" y="261300"/>
                  <a:pt x="234538" y="253219"/>
                  <a:pt x="234538" y="244909"/>
                </a:cubicBezTo>
                <a:lnTo>
                  <a:pt x="234538" y="234159"/>
                </a:lnTo>
                <a:lnTo>
                  <a:pt x="429027" y="234159"/>
                </a:lnTo>
                <a:cubicBezTo>
                  <a:pt x="429562" y="242012"/>
                  <a:pt x="431623" y="249864"/>
                  <a:pt x="435060" y="257031"/>
                </a:cubicBezTo>
                <a:cubicBezTo>
                  <a:pt x="439107" y="265417"/>
                  <a:pt x="445139" y="272888"/>
                  <a:pt x="452393" y="278683"/>
                </a:cubicBezTo>
                <a:lnTo>
                  <a:pt x="496759" y="313905"/>
                </a:lnTo>
                <a:cubicBezTo>
                  <a:pt x="507220" y="322215"/>
                  <a:pt x="520278" y="326789"/>
                  <a:pt x="533564" y="326789"/>
                </a:cubicBezTo>
                <a:cubicBezTo>
                  <a:pt x="548760" y="326789"/>
                  <a:pt x="563269" y="321071"/>
                  <a:pt x="574341" y="310550"/>
                </a:cubicBezTo>
                <a:cubicBezTo>
                  <a:pt x="580068" y="305137"/>
                  <a:pt x="584573" y="298810"/>
                  <a:pt x="587780" y="291567"/>
                </a:cubicBezTo>
                <a:cubicBezTo>
                  <a:pt x="591140" y="284019"/>
                  <a:pt x="592820" y="276014"/>
                  <a:pt x="592820" y="267704"/>
                </a:cubicBezTo>
                <a:lnTo>
                  <a:pt x="592820" y="129560"/>
                </a:lnTo>
                <a:cubicBezTo>
                  <a:pt x="592820" y="97007"/>
                  <a:pt x="566247" y="70476"/>
                  <a:pt x="533641" y="70476"/>
                </a:cubicBezTo>
                <a:lnTo>
                  <a:pt x="234538" y="70476"/>
                </a:lnTo>
                <a:lnTo>
                  <a:pt x="234538" y="60641"/>
                </a:lnTo>
                <a:cubicBezTo>
                  <a:pt x="234538" y="52102"/>
                  <a:pt x="232781" y="43945"/>
                  <a:pt x="229421" y="36321"/>
                </a:cubicBezTo>
                <a:cubicBezTo>
                  <a:pt x="226138" y="29002"/>
                  <a:pt x="221556" y="22522"/>
                  <a:pt x="215753" y="16956"/>
                </a:cubicBezTo>
                <a:cubicBezTo>
                  <a:pt x="204452" y="6359"/>
                  <a:pt x="189790" y="565"/>
                  <a:pt x="174289" y="565"/>
                </a:cubicBezTo>
                <a:close/>
                <a:moveTo>
                  <a:pt x="174327" y="0"/>
                </a:moveTo>
                <a:cubicBezTo>
                  <a:pt x="189904" y="0"/>
                  <a:pt x="204794" y="5871"/>
                  <a:pt x="216095" y="16623"/>
                </a:cubicBezTo>
                <a:cubicBezTo>
                  <a:pt x="221974" y="22113"/>
                  <a:pt x="226632" y="28671"/>
                  <a:pt x="229916" y="36068"/>
                </a:cubicBezTo>
                <a:cubicBezTo>
                  <a:pt x="233352" y="43769"/>
                  <a:pt x="235108" y="52081"/>
                  <a:pt x="235108" y="60621"/>
                </a:cubicBezTo>
                <a:lnTo>
                  <a:pt x="235108" y="69924"/>
                </a:lnTo>
                <a:lnTo>
                  <a:pt x="533671" y="69924"/>
                </a:lnTo>
                <a:cubicBezTo>
                  <a:pt x="566582" y="69924"/>
                  <a:pt x="593384" y="96688"/>
                  <a:pt x="593384" y="129553"/>
                </a:cubicBezTo>
                <a:lnTo>
                  <a:pt x="593384" y="267723"/>
                </a:lnTo>
                <a:cubicBezTo>
                  <a:pt x="593384" y="276111"/>
                  <a:pt x="591628" y="284194"/>
                  <a:pt x="588268" y="291819"/>
                </a:cubicBezTo>
                <a:cubicBezTo>
                  <a:pt x="585061" y="299063"/>
                  <a:pt x="580479" y="305545"/>
                  <a:pt x="574752" y="310959"/>
                </a:cubicBezTo>
                <a:cubicBezTo>
                  <a:pt x="563528" y="321558"/>
                  <a:pt x="548943" y="327353"/>
                  <a:pt x="533595" y="327353"/>
                </a:cubicBezTo>
                <a:cubicBezTo>
                  <a:pt x="520232" y="327353"/>
                  <a:pt x="507022" y="322702"/>
                  <a:pt x="496485" y="314314"/>
                </a:cubicBezTo>
                <a:lnTo>
                  <a:pt x="452120" y="279085"/>
                </a:lnTo>
                <a:cubicBezTo>
                  <a:pt x="444790" y="273290"/>
                  <a:pt x="438757" y="265665"/>
                  <a:pt x="434634" y="257277"/>
                </a:cubicBezTo>
                <a:cubicBezTo>
                  <a:pt x="431274" y="250261"/>
                  <a:pt x="429136" y="242407"/>
                  <a:pt x="428602" y="234630"/>
                </a:cubicBezTo>
                <a:lnTo>
                  <a:pt x="235108" y="234630"/>
                </a:lnTo>
                <a:lnTo>
                  <a:pt x="235108" y="244924"/>
                </a:lnTo>
                <a:cubicBezTo>
                  <a:pt x="235108" y="253312"/>
                  <a:pt x="233352" y="261394"/>
                  <a:pt x="229992" y="269020"/>
                </a:cubicBezTo>
                <a:cubicBezTo>
                  <a:pt x="226785" y="276264"/>
                  <a:pt x="222204" y="282745"/>
                  <a:pt x="216400" y="288235"/>
                </a:cubicBezTo>
                <a:cubicBezTo>
                  <a:pt x="205252" y="298758"/>
                  <a:pt x="190667" y="304553"/>
                  <a:pt x="175319" y="304553"/>
                </a:cubicBezTo>
                <a:cubicBezTo>
                  <a:pt x="161727" y="304553"/>
                  <a:pt x="148441" y="299826"/>
                  <a:pt x="137827" y="291209"/>
                </a:cubicBezTo>
                <a:lnTo>
                  <a:pt x="21380" y="197037"/>
                </a:lnTo>
                <a:cubicBezTo>
                  <a:pt x="20311" y="196198"/>
                  <a:pt x="18707" y="194826"/>
                  <a:pt x="16875" y="192996"/>
                </a:cubicBezTo>
                <a:cubicBezTo>
                  <a:pt x="-5575" y="170501"/>
                  <a:pt x="-5575" y="133900"/>
                  <a:pt x="17027" y="111405"/>
                </a:cubicBezTo>
                <a:cubicBezTo>
                  <a:pt x="18707" y="109804"/>
                  <a:pt x="20158" y="108508"/>
                  <a:pt x="21151" y="107745"/>
                </a:cubicBezTo>
                <a:lnTo>
                  <a:pt x="135994" y="13725"/>
                </a:lnTo>
                <a:cubicBezTo>
                  <a:pt x="146837" y="4880"/>
                  <a:pt x="160429" y="0"/>
                  <a:pt x="174327" y="0"/>
                </a:cubicBezTo>
                <a:close/>
              </a:path>
            </a:pathLst>
          </a:custGeom>
          <a:solidFill>
            <a:sysClr val="window" lastClr="FFFFFF"/>
          </a:solidFill>
          <a:ln w="12700" cap="flat" cmpd="sng" algn="ctr">
            <a:noFill/>
            <a:prstDash val="solid"/>
            <a:miter lim="800000"/>
          </a:ln>
          <a:effectLst/>
        </p:spPr>
        <p:txBody>
          <a:bodyPr anchor="ctr"/>
          <a:lstStyle>
            <a:defPPr>
              <a:defRPr lang="zh-CN"/>
            </a:defPPr>
            <a:lvl1pPr marL="0" algn="l" defTabSz="914400" rtl="0" eaLnBrk="1" latinLnBrk="0" hangingPunct="1">
              <a:defRPr sz="1800" kern="1200">
                <a:solidFill>
                  <a:sysClr val="window" lastClr="FFFFFF"/>
                </a:solidFill>
                <a:latin typeface="Arial" panose="020B0604020202020204" pitchFamily="34" charset="0"/>
                <a:ea typeface="微软雅黑" panose="020B0503020204020204" pitchFamily="34" charset="-122"/>
                <a:cs typeface="+mn-ea"/>
              </a:defRPr>
            </a:lvl1pPr>
            <a:lvl2pPr marL="457200" algn="l" defTabSz="914400" rtl="0" eaLnBrk="1" latinLnBrk="0" hangingPunct="1">
              <a:defRPr sz="1800" kern="1200">
                <a:solidFill>
                  <a:sysClr val="window" lastClr="FFFFFF"/>
                </a:solidFill>
                <a:latin typeface="Arial" panose="020B0604020202020204" pitchFamily="34" charset="0"/>
                <a:ea typeface="微软雅黑" panose="020B0503020204020204" pitchFamily="34" charset="-122"/>
                <a:cs typeface="+mn-ea"/>
              </a:defRPr>
            </a:lvl2pPr>
            <a:lvl3pPr marL="914400" algn="l" defTabSz="914400" rtl="0" eaLnBrk="1" latinLnBrk="0" hangingPunct="1">
              <a:defRPr sz="1800" kern="1200">
                <a:solidFill>
                  <a:sysClr val="window" lastClr="FFFFFF"/>
                </a:solidFill>
                <a:latin typeface="Arial" panose="020B0604020202020204" pitchFamily="34" charset="0"/>
                <a:ea typeface="微软雅黑" panose="020B0503020204020204" pitchFamily="34" charset="-122"/>
                <a:cs typeface="+mn-ea"/>
              </a:defRPr>
            </a:lvl3pPr>
            <a:lvl4pPr marL="1371600" algn="l" defTabSz="914400" rtl="0" eaLnBrk="1" latinLnBrk="0" hangingPunct="1">
              <a:defRPr sz="1800" kern="1200">
                <a:solidFill>
                  <a:sysClr val="window" lastClr="FFFFFF"/>
                </a:solidFill>
                <a:latin typeface="Arial" panose="020B0604020202020204" pitchFamily="34" charset="0"/>
                <a:ea typeface="微软雅黑" panose="020B0503020204020204" pitchFamily="34" charset="-122"/>
                <a:cs typeface="+mn-ea"/>
              </a:defRPr>
            </a:lvl4pPr>
            <a:lvl5pPr marL="1828800" algn="l" defTabSz="914400" rtl="0" eaLnBrk="1" latinLnBrk="0" hangingPunct="1">
              <a:defRPr sz="1800" kern="1200">
                <a:solidFill>
                  <a:sysClr val="window" lastClr="FFFFFF"/>
                </a:solidFill>
                <a:latin typeface="Arial" panose="020B0604020202020204" pitchFamily="34" charset="0"/>
                <a:ea typeface="微软雅黑" panose="020B0503020204020204" pitchFamily="34" charset="-122"/>
                <a:cs typeface="+mn-ea"/>
              </a:defRPr>
            </a:lvl5pPr>
            <a:lvl6pPr marL="2286000" algn="l" defTabSz="914400" rtl="0" eaLnBrk="1" latinLnBrk="0" hangingPunct="1">
              <a:defRPr sz="1800" kern="1200">
                <a:solidFill>
                  <a:sysClr val="window" lastClr="FFFFFF"/>
                </a:solidFill>
                <a:latin typeface="Arial" panose="020B0604020202020204" pitchFamily="34" charset="0"/>
                <a:ea typeface="微软雅黑" panose="020B0503020204020204" pitchFamily="34" charset="-122"/>
                <a:cs typeface="+mn-ea"/>
              </a:defRPr>
            </a:lvl6pPr>
            <a:lvl7pPr marL="2743200" algn="l" defTabSz="914400" rtl="0" eaLnBrk="1" latinLnBrk="0" hangingPunct="1">
              <a:defRPr sz="1800" kern="1200">
                <a:solidFill>
                  <a:sysClr val="window" lastClr="FFFFFF"/>
                </a:solidFill>
                <a:latin typeface="Arial" panose="020B0604020202020204" pitchFamily="34" charset="0"/>
                <a:ea typeface="微软雅黑" panose="020B0503020204020204" pitchFamily="34" charset="-122"/>
                <a:cs typeface="+mn-ea"/>
              </a:defRPr>
            </a:lvl7pPr>
            <a:lvl8pPr marL="3200400" algn="l" defTabSz="914400" rtl="0" eaLnBrk="1" latinLnBrk="0" hangingPunct="1">
              <a:defRPr sz="1800" kern="1200">
                <a:solidFill>
                  <a:sysClr val="window" lastClr="FFFFFF"/>
                </a:solidFill>
                <a:latin typeface="Arial" panose="020B0604020202020204" pitchFamily="34" charset="0"/>
                <a:ea typeface="微软雅黑" panose="020B0503020204020204" pitchFamily="34" charset="-122"/>
                <a:cs typeface="+mn-ea"/>
              </a:defRPr>
            </a:lvl8pPr>
            <a:lvl9pPr marL="3657600" algn="l" defTabSz="914400" rtl="0" eaLnBrk="1" latinLnBrk="0" hangingPunct="1">
              <a:defRPr sz="1800" kern="1200">
                <a:solidFill>
                  <a:sysClr val="window" lastClr="FFFFFF"/>
                </a:solidFill>
                <a:latin typeface="Arial" panose="020B0604020202020204" pitchFamily="34" charset="0"/>
                <a:ea typeface="微软雅黑" panose="020B0503020204020204" pitchFamily="34" charset="-122"/>
                <a:cs typeface="+mn-ea"/>
              </a:defRPr>
            </a:lvl9p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sz="1800" b="0" i="0" u="none" strike="noStrike" kern="1200" cap="none" spc="0" normalizeH="0" baseline="0" noProof="0">
              <a:ln>
                <a:noFill/>
              </a:ln>
              <a:solidFill>
                <a:sysClr val="window" lastClr="FFFFFF"/>
              </a:solidFill>
              <a:effectLst/>
              <a:uLnTx/>
              <a:uFillTx/>
              <a:latin typeface="微软雅黑" panose="020B0503020204020204" pitchFamily="34" charset="-122"/>
              <a:ea typeface="微软雅黑" panose="020B0503020204020204" pitchFamily="34" charset="-122"/>
            </a:endParaRPr>
          </a:p>
        </p:txBody>
      </p:sp>
      <p:sp>
        <p:nvSpPr>
          <p:cNvPr id="17" name="02"/>
          <p:cNvSpPr/>
          <p:nvPr/>
        </p:nvSpPr>
        <p:spPr>
          <a:xfrm>
            <a:off x="8439625" y="3658779"/>
            <a:ext cx="267944" cy="265525"/>
          </a:xfrm>
          <a:custGeom>
            <a:avLst/>
            <a:gdLst>
              <a:gd name="connsiteX0" fmla="*/ 373273 h 605239"/>
              <a:gd name="connsiteY0" fmla="*/ 373273 h 605239"/>
              <a:gd name="connsiteX1" fmla="*/ 373273 h 605239"/>
              <a:gd name="connsiteY1" fmla="*/ 373273 h 605239"/>
              <a:gd name="connsiteX2" fmla="*/ 373273 h 605239"/>
              <a:gd name="connsiteY2" fmla="*/ 373273 h 605239"/>
              <a:gd name="connsiteX3" fmla="*/ 373273 h 605239"/>
              <a:gd name="connsiteY3" fmla="*/ 373273 h 605239"/>
              <a:gd name="connsiteX4" fmla="*/ 373273 h 605239"/>
              <a:gd name="connsiteY4" fmla="*/ 373273 h 605239"/>
              <a:gd name="connsiteX5" fmla="*/ 373273 h 605239"/>
              <a:gd name="connsiteY5" fmla="*/ 373273 h 605239"/>
              <a:gd name="connsiteX6" fmla="*/ 373273 h 605239"/>
              <a:gd name="connsiteY6" fmla="*/ 373273 h 605239"/>
              <a:gd name="connsiteX7" fmla="*/ 373273 h 605239"/>
              <a:gd name="connsiteY7" fmla="*/ 373273 h 605239"/>
              <a:gd name="connsiteX8" fmla="*/ 373273 h 605239"/>
              <a:gd name="connsiteY8" fmla="*/ 373273 h 605239"/>
              <a:gd name="connsiteX9" fmla="*/ 373273 h 605239"/>
              <a:gd name="connsiteY9" fmla="*/ 373273 h 605239"/>
              <a:gd name="connsiteX10" fmla="*/ 373273 h 605239"/>
              <a:gd name="connsiteY10" fmla="*/ 373273 h 605239"/>
              <a:gd name="connsiteX11" fmla="*/ 373273 h 605239"/>
              <a:gd name="connsiteY11" fmla="*/ 373273 h 605239"/>
              <a:gd name="connsiteX12" fmla="*/ 373273 h 605239"/>
              <a:gd name="connsiteY12" fmla="*/ 373273 h 605239"/>
              <a:gd name="connsiteX13" fmla="*/ 373273 h 605239"/>
              <a:gd name="connsiteY13" fmla="*/ 373273 h 605239"/>
              <a:gd name="connsiteX14" fmla="*/ 373273 h 605239"/>
              <a:gd name="connsiteY14" fmla="*/ 373273 h 605239"/>
              <a:gd name="connsiteX15" fmla="*/ 373273 h 605239"/>
              <a:gd name="connsiteY15" fmla="*/ 373273 h 605239"/>
              <a:gd name="connsiteX16" fmla="*/ 373273 h 605239"/>
              <a:gd name="connsiteY16" fmla="*/ 373273 h 605239"/>
              <a:gd name="connsiteX17" fmla="*/ 373273 h 605239"/>
              <a:gd name="connsiteY17" fmla="*/ 373273 h 605239"/>
              <a:gd name="connsiteX18" fmla="*/ 373273 h 605239"/>
              <a:gd name="connsiteY18" fmla="*/ 373273 h 605239"/>
              <a:gd name="connsiteX19" fmla="*/ 373273 h 605239"/>
              <a:gd name="connsiteY19" fmla="*/ 373273 h 605239"/>
              <a:gd name="connsiteX20" fmla="*/ 373273 h 605239"/>
              <a:gd name="connsiteY20" fmla="*/ 373273 h 605239"/>
              <a:gd name="connsiteX21" fmla="*/ 373273 h 605239"/>
              <a:gd name="connsiteY21" fmla="*/ 373273 h 605239"/>
              <a:gd name="connsiteX22" fmla="*/ 373273 h 605239"/>
              <a:gd name="connsiteY22" fmla="*/ 373273 h 605239"/>
              <a:gd name="connsiteX23" fmla="*/ 373273 h 605239"/>
              <a:gd name="connsiteY23" fmla="*/ 373273 h 605239"/>
              <a:gd name="connsiteX24" fmla="*/ 373273 h 605239"/>
              <a:gd name="connsiteY24" fmla="*/ 373273 h 605239"/>
              <a:gd name="connsiteX25" fmla="*/ 373273 h 605239"/>
              <a:gd name="connsiteY25" fmla="*/ 373273 h 605239"/>
              <a:gd name="connsiteX26" fmla="*/ 373273 h 605239"/>
              <a:gd name="connsiteY26" fmla="*/ 373273 h 605239"/>
              <a:gd name="connsiteX27" fmla="*/ 373273 h 605239"/>
              <a:gd name="connsiteY27" fmla="*/ 373273 h 605239"/>
              <a:gd name="connsiteX28" fmla="*/ 373273 h 605239"/>
              <a:gd name="connsiteY28" fmla="*/ 373273 h 605239"/>
              <a:gd name="connsiteX29" fmla="*/ 373273 h 605239"/>
              <a:gd name="connsiteY29" fmla="*/ 373273 h 605239"/>
              <a:gd name="connsiteX30" fmla="*/ 373273 h 605239"/>
              <a:gd name="connsiteY30" fmla="*/ 373273 h 605239"/>
              <a:gd name="connsiteX31" fmla="*/ 373273 h 605239"/>
              <a:gd name="connsiteY31" fmla="*/ 373273 h 605239"/>
              <a:gd name="connsiteX32" fmla="*/ 373273 h 605239"/>
              <a:gd name="connsiteY32" fmla="*/ 373273 h 605239"/>
              <a:gd name="connsiteX33" fmla="*/ 373273 h 605239"/>
              <a:gd name="connsiteY33" fmla="*/ 373273 h 605239"/>
              <a:gd name="connsiteX34" fmla="*/ 373273 h 605239"/>
              <a:gd name="connsiteY34" fmla="*/ 373273 h 605239"/>
              <a:gd name="connsiteX35" fmla="*/ 373273 h 605239"/>
              <a:gd name="connsiteY35" fmla="*/ 373273 h 605239"/>
              <a:gd name="connsiteX36" fmla="*/ 373273 h 605239"/>
              <a:gd name="connsiteY36" fmla="*/ 373273 h 605239"/>
              <a:gd name="connsiteX37" fmla="*/ 373273 h 605239"/>
              <a:gd name="connsiteY37" fmla="*/ 373273 h 605239"/>
              <a:gd name="connsiteX38" fmla="*/ 373273 h 605239"/>
              <a:gd name="connsiteY38" fmla="*/ 373273 h 605239"/>
              <a:gd name="connsiteX39" fmla="*/ 373273 h 605239"/>
              <a:gd name="connsiteY39" fmla="*/ 373273 h 605239"/>
              <a:gd name="connsiteX40" fmla="*/ 373273 h 605239"/>
              <a:gd name="connsiteY40" fmla="*/ 373273 h 605239"/>
              <a:gd name="connsiteX41" fmla="*/ 373273 h 605239"/>
              <a:gd name="connsiteY41" fmla="*/ 373273 h 605239"/>
              <a:gd name="connsiteX42" fmla="*/ 373273 h 605239"/>
              <a:gd name="connsiteY42" fmla="*/ 373273 h 605239"/>
              <a:gd name="connsiteX43" fmla="*/ 373273 h 605239"/>
              <a:gd name="connsiteY43" fmla="*/ 373273 h 605239"/>
              <a:gd name="connsiteX44" fmla="*/ 373273 h 605239"/>
              <a:gd name="connsiteY44" fmla="*/ 373273 h 605239"/>
              <a:gd name="connsiteX45" fmla="*/ 373273 h 605239"/>
              <a:gd name="connsiteY45" fmla="*/ 373273 h 605239"/>
              <a:gd name="connsiteX46" fmla="*/ 373273 h 605239"/>
              <a:gd name="connsiteY46" fmla="*/ 373273 h 605239"/>
              <a:gd name="connsiteX47" fmla="*/ 373273 h 605239"/>
              <a:gd name="connsiteY47" fmla="*/ 373273 h 605239"/>
              <a:gd name="connsiteX48" fmla="*/ 373273 h 605239"/>
              <a:gd name="connsiteY48" fmla="*/ 373273 h 605239"/>
              <a:gd name="connsiteX49" fmla="*/ 373273 h 605239"/>
              <a:gd name="connsiteY49" fmla="*/ 373273 h 605239"/>
              <a:gd name="connsiteX50" fmla="*/ 373273 h 605239"/>
              <a:gd name="connsiteY50" fmla="*/ 373273 h 605239"/>
              <a:gd name="connsiteX51" fmla="*/ 373273 h 605239"/>
              <a:gd name="connsiteY51" fmla="*/ 373273 h 605239"/>
              <a:gd name="connsiteX52" fmla="*/ 373273 h 605239"/>
              <a:gd name="connsiteY52" fmla="*/ 373273 h 605239"/>
              <a:gd name="connsiteX53" fmla="*/ 373273 h 605239"/>
              <a:gd name="connsiteY53" fmla="*/ 373273 h 605239"/>
              <a:gd name="connsiteX54" fmla="*/ 373273 h 605239"/>
              <a:gd name="connsiteY54" fmla="*/ 373273 h 605239"/>
              <a:gd name="connsiteX55" fmla="*/ 373273 h 605239"/>
              <a:gd name="connsiteY55" fmla="*/ 373273 h 605239"/>
              <a:gd name="connsiteX56" fmla="*/ 373273 h 605239"/>
              <a:gd name="connsiteY56" fmla="*/ 373273 h 605239"/>
              <a:gd name="connsiteX57" fmla="*/ 373273 h 605239"/>
              <a:gd name="connsiteY57" fmla="*/ 373273 h 605239"/>
              <a:gd name="connsiteX58" fmla="*/ 373273 h 605239"/>
              <a:gd name="connsiteY58" fmla="*/ 373273 h 605239"/>
              <a:gd name="connsiteX59" fmla="*/ 373273 h 605239"/>
              <a:gd name="connsiteY59" fmla="*/ 373273 h 605239"/>
              <a:gd name="connsiteX60" fmla="*/ 373273 h 605239"/>
              <a:gd name="connsiteY60" fmla="*/ 373273 h 605239"/>
              <a:gd name="connsiteX61" fmla="*/ 373273 h 605239"/>
              <a:gd name="connsiteY61" fmla="*/ 373273 h 605239"/>
              <a:gd name="connsiteX62" fmla="*/ 373273 h 605239"/>
              <a:gd name="connsiteY62" fmla="*/ 373273 h 605239"/>
              <a:gd name="connsiteX63" fmla="*/ 373273 h 605239"/>
              <a:gd name="connsiteY63" fmla="*/ 373273 h 605239"/>
              <a:gd name="connsiteX64" fmla="*/ 373273 h 605239"/>
              <a:gd name="connsiteY64" fmla="*/ 373273 h 605239"/>
              <a:gd name="connsiteX65" fmla="*/ 373273 h 605239"/>
              <a:gd name="connsiteY65" fmla="*/ 373273 h 605239"/>
              <a:gd name="connsiteX66" fmla="*/ 373273 h 605239"/>
              <a:gd name="connsiteY66" fmla="*/ 373273 h 605239"/>
              <a:gd name="connsiteX67" fmla="*/ 373273 h 605239"/>
              <a:gd name="connsiteY67" fmla="*/ 373273 h 605239"/>
              <a:gd name="connsiteX68" fmla="*/ 373273 h 605239"/>
              <a:gd name="connsiteY68" fmla="*/ 373273 h 605239"/>
              <a:gd name="connsiteX69" fmla="*/ 373273 h 605239"/>
              <a:gd name="connsiteY69" fmla="*/ 373273 h 605239"/>
              <a:gd name="connsiteX70" fmla="*/ 373273 h 605239"/>
              <a:gd name="connsiteY70" fmla="*/ 373273 h 605239"/>
              <a:gd name="connsiteX71" fmla="*/ 373273 h 605239"/>
              <a:gd name="connsiteY71" fmla="*/ 373273 h 605239"/>
              <a:gd name="connsiteX72" fmla="*/ 373273 h 605239"/>
              <a:gd name="connsiteY72" fmla="*/ 373273 h 605239"/>
              <a:gd name="connsiteX73" fmla="*/ 373273 h 605239"/>
              <a:gd name="connsiteY73" fmla="*/ 373273 h 605239"/>
              <a:gd name="connsiteX74" fmla="*/ 373273 h 605239"/>
              <a:gd name="connsiteY74" fmla="*/ 373273 h 605239"/>
              <a:gd name="connsiteX75" fmla="*/ 373273 h 605239"/>
              <a:gd name="connsiteY75" fmla="*/ 373273 h 605239"/>
              <a:gd name="connsiteX76" fmla="*/ 373273 h 605239"/>
              <a:gd name="connsiteY76" fmla="*/ 373273 h 605239"/>
              <a:gd name="connsiteX77" fmla="*/ 373273 h 605239"/>
              <a:gd name="connsiteY77" fmla="*/ 373273 h 605239"/>
              <a:gd name="connsiteX78" fmla="*/ 373273 h 605239"/>
              <a:gd name="connsiteY78" fmla="*/ 373273 h 605239"/>
              <a:gd name="connsiteX79" fmla="*/ 373273 h 605239"/>
              <a:gd name="connsiteY79" fmla="*/ 373273 h 605239"/>
              <a:gd name="connsiteX80" fmla="*/ 373273 h 605239"/>
              <a:gd name="connsiteY80" fmla="*/ 373273 h 605239"/>
              <a:gd name="connsiteX81" fmla="*/ 373273 h 605239"/>
              <a:gd name="connsiteY81" fmla="*/ 373273 h 605239"/>
              <a:gd name="connsiteX82" fmla="*/ 373273 h 605239"/>
              <a:gd name="connsiteY82" fmla="*/ 373273 h 605239"/>
              <a:gd name="connsiteX83" fmla="*/ 373273 h 605239"/>
              <a:gd name="connsiteY83" fmla="*/ 373273 h 605239"/>
              <a:gd name="connsiteX84" fmla="*/ 373273 h 605239"/>
              <a:gd name="connsiteY84" fmla="*/ 373273 h 605239"/>
              <a:gd name="connsiteX85" fmla="*/ 373273 h 605239"/>
              <a:gd name="connsiteY85" fmla="*/ 373273 h 605239"/>
              <a:gd name="connsiteX86" fmla="*/ 373273 h 605239"/>
              <a:gd name="connsiteY86" fmla="*/ 373273 h 605239"/>
              <a:gd name="connsiteX87" fmla="*/ 373273 h 605239"/>
              <a:gd name="connsiteY87" fmla="*/ 373273 h 605239"/>
              <a:gd name="connsiteX88" fmla="*/ 373273 h 605239"/>
              <a:gd name="connsiteY88" fmla="*/ 373273 h 605239"/>
              <a:gd name="connsiteX89" fmla="*/ 373273 h 605239"/>
              <a:gd name="connsiteY89" fmla="*/ 373273 h 605239"/>
              <a:gd name="connsiteX90" fmla="*/ 373273 h 605239"/>
              <a:gd name="connsiteY90" fmla="*/ 373273 h 605239"/>
              <a:gd name="connsiteX91" fmla="*/ 373273 h 605239"/>
              <a:gd name="connsiteY91" fmla="*/ 373273 h 605239"/>
              <a:gd name="connsiteX92" fmla="*/ 373273 h 605239"/>
              <a:gd name="connsiteY92" fmla="*/ 373273 h 6052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Lst>
            <a:rect l="l" t="t" r="r" b="b"/>
            <a:pathLst>
              <a:path w="578425" h="573203">
                <a:moveTo>
                  <a:pt x="35688" y="330987"/>
                </a:moveTo>
                <a:cubicBezTo>
                  <a:pt x="32039" y="330987"/>
                  <a:pt x="29102" y="334008"/>
                  <a:pt x="29102" y="337651"/>
                </a:cubicBezTo>
                <a:lnTo>
                  <a:pt x="29102" y="484438"/>
                </a:lnTo>
                <a:cubicBezTo>
                  <a:pt x="29102" y="488081"/>
                  <a:pt x="32039" y="491102"/>
                  <a:pt x="35688" y="491102"/>
                </a:cubicBezTo>
                <a:lnTo>
                  <a:pt x="240293" y="491102"/>
                </a:lnTo>
                <a:cubicBezTo>
                  <a:pt x="243942" y="491102"/>
                  <a:pt x="246968" y="488081"/>
                  <a:pt x="246968" y="484438"/>
                </a:cubicBezTo>
                <a:lnTo>
                  <a:pt x="246968" y="337651"/>
                </a:lnTo>
                <a:cubicBezTo>
                  <a:pt x="246968" y="334008"/>
                  <a:pt x="243942" y="330987"/>
                  <a:pt x="240293" y="330987"/>
                </a:cubicBezTo>
                <a:close/>
                <a:moveTo>
                  <a:pt x="440550" y="305700"/>
                </a:moveTo>
                <a:cubicBezTo>
                  <a:pt x="444243" y="305700"/>
                  <a:pt x="447936" y="307122"/>
                  <a:pt x="450784" y="309967"/>
                </a:cubicBezTo>
                <a:lnTo>
                  <a:pt x="487627" y="346765"/>
                </a:lnTo>
                <a:cubicBezTo>
                  <a:pt x="493323" y="352454"/>
                  <a:pt x="493323" y="361520"/>
                  <a:pt x="487627" y="367209"/>
                </a:cubicBezTo>
                <a:cubicBezTo>
                  <a:pt x="484780" y="370053"/>
                  <a:pt x="481042" y="371475"/>
                  <a:pt x="477304" y="371475"/>
                </a:cubicBezTo>
                <a:cubicBezTo>
                  <a:pt x="473477" y="371475"/>
                  <a:pt x="469829" y="370053"/>
                  <a:pt x="466981" y="367209"/>
                </a:cubicBezTo>
                <a:lnTo>
                  <a:pt x="454967" y="355298"/>
                </a:lnTo>
                <a:lnTo>
                  <a:pt x="454967" y="470137"/>
                </a:lnTo>
                <a:cubicBezTo>
                  <a:pt x="454967" y="478137"/>
                  <a:pt x="448470" y="484714"/>
                  <a:pt x="440372" y="484714"/>
                </a:cubicBezTo>
                <a:lnTo>
                  <a:pt x="328329" y="484714"/>
                </a:lnTo>
                <a:cubicBezTo>
                  <a:pt x="320320" y="484714"/>
                  <a:pt x="313734" y="478137"/>
                  <a:pt x="313734" y="470137"/>
                </a:cubicBezTo>
                <a:cubicBezTo>
                  <a:pt x="313734" y="462049"/>
                  <a:pt x="320320" y="455560"/>
                  <a:pt x="328329" y="455560"/>
                </a:cubicBezTo>
                <a:lnTo>
                  <a:pt x="328329" y="455649"/>
                </a:lnTo>
                <a:lnTo>
                  <a:pt x="426044" y="455649"/>
                </a:lnTo>
                <a:lnTo>
                  <a:pt x="426044" y="355298"/>
                </a:lnTo>
                <a:lnTo>
                  <a:pt x="414030" y="367209"/>
                </a:lnTo>
                <a:cubicBezTo>
                  <a:pt x="408334" y="372897"/>
                  <a:pt x="399168" y="372897"/>
                  <a:pt x="393472" y="367209"/>
                </a:cubicBezTo>
                <a:cubicBezTo>
                  <a:pt x="387777" y="361520"/>
                  <a:pt x="387777" y="352454"/>
                  <a:pt x="393472" y="346765"/>
                </a:cubicBezTo>
                <a:lnTo>
                  <a:pt x="430316" y="309967"/>
                </a:lnTo>
                <a:cubicBezTo>
                  <a:pt x="433163" y="307122"/>
                  <a:pt x="436856" y="305700"/>
                  <a:pt x="440550" y="305700"/>
                </a:cubicBezTo>
                <a:close/>
                <a:moveTo>
                  <a:pt x="35688" y="302020"/>
                </a:moveTo>
                <a:lnTo>
                  <a:pt x="240293" y="302020"/>
                </a:lnTo>
                <a:cubicBezTo>
                  <a:pt x="259961" y="302020"/>
                  <a:pt x="275981" y="318014"/>
                  <a:pt x="275981" y="337651"/>
                </a:cubicBezTo>
                <a:lnTo>
                  <a:pt x="275981" y="484438"/>
                </a:lnTo>
                <a:cubicBezTo>
                  <a:pt x="275981" y="504075"/>
                  <a:pt x="259961" y="520068"/>
                  <a:pt x="240293" y="520068"/>
                </a:cubicBezTo>
                <a:lnTo>
                  <a:pt x="152631" y="520068"/>
                </a:lnTo>
                <a:lnTo>
                  <a:pt x="152631" y="544059"/>
                </a:lnTo>
                <a:lnTo>
                  <a:pt x="179152" y="544059"/>
                </a:lnTo>
                <a:cubicBezTo>
                  <a:pt x="187251" y="544059"/>
                  <a:pt x="193747" y="550545"/>
                  <a:pt x="193747" y="558631"/>
                </a:cubicBezTo>
                <a:cubicBezTo>
                  <a:pt x="193747" y="566628"/>
                  <a:pt x="187251" y="573203"/>
                  <a:pt x="179152" y="573203"/>
                </a:cubicBezTo>
                <a:lnTo>
                  <a:pt x="96829" y="573203"/>
                </a:lnTo>
                <a:cubicBezTo>
                  <a:pt x="88730" y="573203"/>
                  <a:pt x="82234" y="566628"/>
                  <a:pt x="82234" y="558631"/>
                </a:cubicBezTo>
                <a:cubicBezTo>
                  <a:pt x="82234" y="550545"/>
                  <a:pt x="88730" y="544059"/>
                  <a:pt x="96829" y="544059"/>
                </a:cubicBezTo>
                <a:lnTo>
                  <a:pt x="123439" y="544059"/>
                </a:lnTo>
                <a:lnTo>
                  <a:pt x="123439" y="520068"/>
                </a:lnTo>
                <a:lnTo>
                  <a:pt x="35688" y="520068"/>
                </a:lnTo>
                <a:cubicBezTo>
                  <a:pt x="16020" y="520068"/>
                  <a:pt x="0" y="504075"/>
                  <a:pt x="0" y="484438"/>
                </a:cubicBezTo>
                <a:lnTo>
                  <a:pt x="0" y="337651"/>
                </a:lnTo>
                <a:cubicBezTo>
                  <a:pt x="0" y="318014"/>
                  <a:pt x="16020" y="302020"/>
                  <a:pt x="35688" y="302020"/>
                </a:cubicBezTo>
                <a:close/>
                <a:moveTo>
                  <a:pt x="138020" y="94487"/>
                </a:moveTo>
                <a:lnTo>
                  <a:pt x="250020" y="94487"/>
                </a:lnTo>
                <a:cubicBezTo>
                  <a:pt x="258122" y="94487"/>
                  <a:pt x="264621" y="100974"/>
                  <a:pt x="264621" y="109060"/>
                </a:cubicBezTo>
                <a:cubicBezTo>
                  <a:pt x="264621" y="117147"/>
                  <a:pt x="258122" y="123634"/>
                  <a:pt x="250020" y="123634"/>
                </a:cubicBezTo>
                <a:lnTo>
                  <a:pt x="250020" y="123545"/>
                </a:lnTo>
                <a:lnTo>
                  <a:pt x="152710" y="123545"/>
                </a:lnTo>
                <a:lnTo>
                  <a:pt x="152710" y="223873"/>
                </a:lnTo>
                <a:lnTo>
                  <a:pt x="164729" y="211876"/>
                </a:lnTo>
                <a:cubicBezTo>
                  <a:pt x="170427" y="206189"/>
                  <a:pt x="179508" y="206189"/>
                  <a:pt x="185206" y="211876"/>
                </a:cubicBezTo>
                <a:cubicBezTo>
                  <a:pt x="190904" y="217563"/>
                  <a:pt x="190904" y="226716"/>
                  <a:pt x="185206" y="232404"/>
                </a:cubicBezTo>
                <a:lnTo>
                  <a:pt x="148436" y="269104"/>
                </a:lnTo>
                <a:cubicBezTo>
                  <a:pt x="145588" y="271948"/>
                  <a:pt x="141759" y="273370"/>
                  <a:pt x="138109" y="273370"/>
                </a:cubicBezTo>
                <a:cubicBezTo>
                  <a:pt x="134281" y="273370"/>
                  <a:pt x="130630" y="271948"/>
                  <a:pt x="127781" y="269104"/>
                </a:cubicBezTo>
                <a:lnTo>
                  <a:pt x="91012" y="232404"/>
                </a:lnTo>
                <a:cubicBezTo>
                  <a:pt x="85314" y="226716"/>
                  <a:pt x="85314" y="217563"/>
                  <a:pt x="91012" y="211876"/>
                </a:cubicBezTo>
                <a:cubicBezTo>
                  <a:pt x="96710" y="206189"/>
                  <a:pt x="105791" y="206189"/>
                  <a:pt x="111489" y="211876"/>
                </a:cubicBezTo>
                <a:lnTo>
                  <a:pt x="123508" y="223873"/>
                </a:lnTo>
                <a:lnTo>
                  <a:pt x="123508" y="109060"/>
                </a:lnTo>
                <a:cubicBezTo>
                  <a:pt x="123508" y="100974"/>
                  <a:pt x="129918" y="94487"/>
                  <a:pt x="138020" y="94487"/>
                </a:cubicBezTo>
                <a:close/>
                <a:moveTo>
                  <a:pt x="338148" y="29153"/>
                </a:moveTo>
                <a:cubicBezTo>
                  <a:pt x="334410" y="29153"/>
                  <a:pt x="331473" y="32176"/>
                  <a:pt x="331473" y="35820"/>
                </a:cubicBezTo>
                <a:lnTo>
                  <a:pt x="331473" y="182566"/>
                </a:lnTo>
                <a:cubicBezTo>
                  <a:pt x="331473" y="186210"/>
                  <a:pt x="334410" y="189143"/>
                  <a:pt x="338148" y="189143"/>
                </a:cubicBezTo>
                <a:lnTo>
                  <a:pt x="542650" y="189143"/>
                </a:lnTo>
                <a:cubicBezTo>
                  <a:pt x="546388" y="189143"/>
                  <a:pt x="549325" y="186210"/>
                  <a:pt x="549325" y="182566"/>
                </a:cubicBezTo>
                <a:lnTo>
                  <a:pt x="549325" y="35820"/>
                </a:lnTo>
                <a:cubicBezTo>
                  <a:pt x="549325" y="32176"/>
                  <a:pt x="546388" y="29153"/>
                  <a:pt x="542650" y="29153"/>
                </a:cubicBezTo>
                <a:close/>
                <a:moveTo>
                  <a:pt x="338148" y="0"/>
                </a:moveTo>
                <a:lnTo>
                  <a:pt x="542650" y="0"/>
                </a:lnTo>
                <a:cubicBezTo>
                  <a:pt x="562407" y="0"/>
                  <a:pt x="578425" y="16177"/>
                  <a:pt x="578425" y="35820"/>
                </a:cubicBezTo>
                <a:lnTo>
                  <a:pt x="578425" y="182388"/>
                </a:lnTo>
                <a:cubicBezTo>
                  <a:pt x="578425" y="202120"/>
                  <a:pt x="562407" y="218119"/>
                  <a:pt x="542650" y="218119"/>
                </a:cubicBezTo>
                <a:lnTo>
                  <a:pt x="454994" y="218119"/>
                </a:lnTo>
                <a:lnTo>
                  <a:pt x="454994" y="242029"/>
                </a:lnTo>
                <a:lnTo>
                  <a:pt x="481602" y="242029"/>
                </a:lnTo>
                <a:cubicBezTo>
                  <a:pt x="489611" y="242029"/>
                  <a:pt x="496197" y="248518"/>
                  <a:pt x="496197" y="256606"/>
                </a:cubicBezTo>
                <a:cubicBezTo>
                  <a:pt x="496197" y="264694"/>
                  <a:pt x="489611" y="271183"/>
                  <a:pt x="481602" y="271183"/>
                </a:cubicBezTo>
                <a:lnTo>
                  <a:pt x="399196" y="271183"/>
                </a:lnTo>
                <a:cubicBezTo>
                  <a:pt x="391187" y="271183"/>
                  <a:pt x="384601" y="264694"/>
                  <a:pt x="384601" y="256606"/>
                </a:cubicBezTo>
                <a:cubicBezTo>
                  <a:pt x="384601" y="248518"/>
                  <a:pt x="391187" y="242029"/>
                  <a:pt x="399196" y="242029"/>
                </a:cubicBezTo>
                <a:lnTo>
                  <a:pt x="425804" y="242029"/>
                </a:lnTo>
                <a:lnTo>
                  <a:pt x="425804" y="218119"/>
                </a:lnTo>
                <a:lnTo>
                  <a:pt x="338148" y="218119"/>
                </a:lnTo>
                <a:cubicBezTo>
                  <a:pt x="318391" y="218119"/>
                  <a:pt x="302373" y="202120"/>
                  <a:pt x="302373" y="182388"/>
                </a:cubicBezTo>
                <a:lnTo>
                  <a:pt x="302373" y="35731"/>
                </a:lnTo>
                <a:cubicBezTo>
                  <a:pt x="302373" y="15999"/>
                  <a:pt x="318391" y="0"/>
                  <a:pt x="338148" y="0"/>
                </a:cubicBezTo>
                <a:close/>
              </a:path>
            </a:pathLst>
          </a:custGeom>
          <a:solidFill>
            <a:sysClr val="window" lastClr="FFFFFF"/>
          </a:solidFill>
          <a:ln w="12700" cap="flat" cmpd="sng" algn="ctr">
            <a:noFill/>
            <a:prstDash val="solid"/>
            <a:miter lim="800000"/>
          </a:ln>
          <a:effectLst/>
        </p:spPr>
        <p:txBody>
          <a:bodyPr anchor="ctr"/>
          <a:lstStyle>
            <a:defPPr>
              <a:defRPr lang="zh-CN"/>
            </a:defPPr>
            <a:lvl1pPr marL="0" algn="l" defTabSz="914400" rtl="0" eaLnBrk="1" latinLnBrk="0" hangingPunct="1">
              <a:defRPr sz="1800" kern="1200">
                <a:solidFill>
                  <a:sysClr val="window" lastClr="FFFFFF"/>
                </a:solidFill>
                <a:latin typeface="Arial" panose="020B0604020202020204" pitchFamily="34" charset="0"/>
                <a:ea typeface="微软雅黑" panose="020B0503020204020204" pitchFamily="34" charset="-122"/>
                <a:cs typeface="+mn-ea"/>
              </a:defRPr>
            </a:lvl1pPr>
            <a:lvl2pPr marL="457200" algn="l" defTabSz="914400" rtl="0" eaLnBrk="1" latinLnBrk="0" hangingPunct="1">
              <a:defRPr sz="1800" kern="1200">
                <a:solidFill>
                  <a:sysClr val="window" lastClr="FFFFFF"/>
                </a:solidFill>
                <a:latin typeface="Arial" panose="020B0604020202020204" pitchFamily="34" charset="0"/>
                <a:ea typeface="微软雅黑" panose="020B0503020204020204" pitchFamily="34" charset="-122"/>
                <a:cs typeface="+mn-ea"/>
              </a:defRPr>
            </a:lvl2pPr>
            <a:lvl3pPr marL="914400" algn="l" defTabSz="914400" rtl="0" eaLnBrk="1" latinLnBrk="0" hangingPunct="1">
              <a:defRPr sz="1800" kern="1200">
                <a:solidFill>
                  <a:sysClr val="window" lastClr="FFFFFF"/>
                </a:solidFill>
                <a:latin typeface="Arial" panose="020B0604020202020204" pitchFamily="34" charset="0"/>
                <a:ea typeface="微软雅黑" panose="020B0503020204020204" pitchFamily="34" charset="-122"/>
                <a:cs typeface="+mn-ea"/>
              </a:defRPr>
            </a:lvl3pPr>
            <a:lvl4pPr marL="1371600" algn="l" defTabSz="914400" rtl="0" eaLnBrk="1" latinLnBrk="0" hangingPunct="1">
              <a:defRPr sz="1800" kern="1200">
                <a:solidFill>
                  <a:sysClr val="window" lastClr="FFFFFF"/>
                </a:solidFill>
                <a:latin typeface="Arial" panose="020B0604020202020204" pitchFamily="34" charset="0"/>
                <a:ea typeface="微软雅黑" panose="020B0503020204020204" pitchFamily="34" charset="-122"/>
                <a:cs typeface="+mn-ea"/>
              </a:defRPr>
            </a:lvl4pPr>
            <a:lvl5pPr marL="1828800" algn="l" defTabSz="914400" rtl="0" eaLnBrk="1" latinLnBrk="0" hangingPunct="1">
              <a:defRPr sz="1800" kern="1200">
                <a:solidFill>
                  <a:sysClr val="window" lastClr="FFFFFF"/>
                </a:solidFill>
                <a:latin typeface="Arial" panose="020B0604020202020204" pitchFamily="34" charset="0"/>
                <a:ea typeface="微软雅黑" panose="020B0503020204020204" pitchFamily="34" charset="-122"/>
                <a:cs typeface="+mn-ea"/>
              </a:defRPr>
            </a:lvl5pPr>
            <a:lvl6pPr marL="2286000" algn="l" defTabSz="914400" rtl="0" eaLnBrk="1" latinLnBrk="0" hangingPunct="1">
              <a:defRPr sz="1800" kern="1200">
                <a:solidFill>
                  <a:sysClr val="window" lastClr="FFFFFF"/>
                </a:solidFill>
                <a:latin typeface="Arial" panose="020B0604020202020204" pitchFamily="34" charset="0"/>
                <a:ea typeface="微软雅黑" panose="020B0503020204020204" pitchFamily="34" charset="-122"/>
                <a:cs typeface="+mn-ea"/>
              </a:defRPr>
            </a:lvl6pPr>
            <a:lvl7pPr marL="2743200" algn="l" defTabSz="914400" rtl="0" eaLnBrk="1" latinLnBrk="0" hangingPunct="1">
              <a:defRPr sz="1800" kern="1200">
                <a:solidFill>
                  <a:sysClr val="window" lastClr="FFFFFF"/>
                </a:solidFill>
                <a:latin typeface="Arial" panose="020B0604020202020204" pitchFamily="34" charset="0"/>
                <a:ea typeface="微软雅黑" panose="020B0503020204020204" pitchFamily="34" charset="-122"/>
                <a:cs typeface="+mn-ea"/>
              </a:defRPr>
            </a:lvl7pPr>
            <a:lvl8pPr marL="3200400" algn="l" defTabSz="914400" rtl="0" eaLnBrk="1" latinLnBrk="0" hangingPunct="1">
              <a:defRPr sz="1800" kern="1200">
                <a:solidFill>
                  <a:sysClr val="window" lastClr="FFFFFF"/>
                </a:solidFill>
                <a:latin typeface="Arial" panose="020B0604020202020204" pitchFamily="34" charset="0"/>
                <a:ea typeface="微软雅黑" panose="020B0503020204020204" pitchFamily="34" charset="-122"/>
                <a:cs typeface="+mn-ea"/>
              </a:defRPr>
            </a:lvl8pPr>
            <a:lvl9pPr marL="3657600" algn="l" defTabSz="914400" rtl="0" eaLnBrk="1" latinLnBrk="0" hangingPunct="1">
              <a:defRPr sz="1800" kern="1200">
                <a:solidFill>
                  <a:sysClr val="window" lastClr="FFFFFF"/>
                </a:solidFill>
                <a:latin typeface="Arial" panose="020B0604020202020204" pitchFamily="34" charset="0"/>
                <a:ea typeface="微软雅黑" panose="020B0503020204020204" pitchFamily="34" charset="-122"/>
                <a:cs typeface="+mn-ea"/>
              </a:defRPr>
            </a:lvl9p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sz="1800" b="0" i="0" u="none" strike="noStrike" kern="1200" cap="none" spc="0" normalizeH="0" baseline="0" noProof="0">
              <a:ln>
                <a:noFill/>
              </a:ln>
              <a:solidFill>
                <a:sysClr val="window" lastClr="FFFFFF"/>
              </a:solidFill>
              <a:effectLst/>
              <a:uLnTx/>
              <a:uFillTx/>
              <a:latin typeface="微软雅黑" panose="020B0503020204020204" pitchFamily="34" charset="-122"/>
              <a:ea typeface="微软雅黑" panose="020B0503020204020204" pitchFamily="34" charset="-122"/>
            </a:endParaRPr>
          </a:p>
        </p:txBody>
      </p:sp>
      <p:sp>
        <p:nvSpPr>
          <p:cNvPr id="18" name="01"/>
          <p:cNvSpPr/>
          <p:nvPr/>
        </p:nvSpPr>
        <p:spPr>
          <a:xfrm>
            <a:off x="8439625" y="4729224"/>
            <a:ext cx="267944" cy="247127"/>
          </a:xfrm>
          <a:custGeom>
            <a:avLst/>
            <a:gdLst>
              <a:gd name="connsiteX0" fmla="*/ 176147 w 578111"/>
              <a:gd name="connsiteY0" fmla="*/ 221031 h 533197"/>
              <a:gd name="connsiteX1" fmla="*/ 212154 w 578111"/>
              <a:gd name="connsiteY1" fmla="*/ 256947 h 533197"/>
              <a:gd name="connsiteX2" fmla="*/ 212154 w 578111"/>
              <a:gd name="connsiteY2" fmla="*/ 348118 h 533197"/>
              <a:gd name="connsiteX3" fmla="*/ 176147 w 578111"/>
              <a:gd name="connsiteY3" fmla="*/ 384955 h 533197"/>
              <a:gd name="connsiteX4" fmla="*/ 139217 w 578111"/>
              <a:gd name="connsiteY4" fmla="*/ 348118 h 533197"/>
              <a:gd name="connsiteX5" fmla="*/ 139217 w 578111"/>
              <a:gd name="connsiteY5" fmla="*/ 256947 h 533197"/>
              <a:gd name="connsiteX6" fmla="*/ 176147 w 578111"/>
              <a:gd name="connsiteY6" fmla="*/ 221031 h 533197"/>
              <a:gd name="connsiteX7" fmla="*/ 267503 w 578111"/>
              <a:gd name="connsiteY7" fmla="*/ 184193 h 533197"/>
              <a:gd name="connsiteX8" fmla="*/ 303437 w 578111"/>
              <a:gd name="connsiteY8" fmla="*/ 221030 h 533197"/>
              <a:gd name="connsiteX9" fmla="*/ 303437 w 578111"/>
              <a:gd name="connsiteY9" fmla="*/ 348119 h 533197"/>
              <a:gd name="connsiteX10" fmla="*/ 267503 w 578111"/>
              <a:gd name="connsiteY10" fmla="*/ 384956 h 533197"/>
              <a:gd name="connsiteX11" fmla="*/ 230648 w 578111"/>
              <a:gd name="connsiteY11" fmla="*/ 348119 h 533197"/>
              <a:gd name="connsiteX12" fmla="*/ 230648 w 578111"/>
              <a:gd name="connsiteY12" fmla="*/ 221030 h 533197"/>
              <a:gd name="connsiteX13" fmla="*/ 267503 w 578111"/>
              <a:gd name="connsiteY13" fmla="*/ 184193 h 533197"/>
              <a:gd name="connsiteX14" fmla="*/ 357937 w 578111"/>
              <a:gd name="connsiteY14" fmla="*/ 148390 h 533197"/>
              <a:gd name="connsiteX15" fmla="*/ 394867 w 578111"/>
              <a:gd name="connsiteY15" fmla="*/ 184289 h 533197"/>
              <a:gd name="connsiteX16" fmla="*/ 394867 w 578111"/>
              <a:gd name="connsiteY16" fmla="*/ 348136 h 533197"/>
              <a:gd name="connsiteX17" fmla="*/ 357937 w 578111"/>
              <a:gd name="connsiteY17" fmla="*/ 384955 h 533197"/>
              <a:gd name="connsiteX18" fmla="*/ 321930 w 578111"/>
              <a:gd name="connsiteY18" fmla="*/ 348136 h 533197"/>
              <a:gd name="connsiteX19" fmla="*/ 321930 w 578111"/>
              <a:gd name="connsiteY19" fmla="*/ 184289 h 533197"/>
              <a:gd name="connsiteX20" fmla="*/ 357937 w 578111"/>
              <a:gd name="connsiteY20" fmla="*/ 148390 h 533197"/>
              <a:gd name="connsiteX21" fmla="*/ 267469 w 578111"/>
              <a:gd name="connsiteY21" fmla="*/ 0 h 533197"/>
              <a:gd name="connsiteX22" fmla="*/ 529404 w 578111"/>
              <a:gd name="connsiteY22" fmla="*/ 218252 h 533197"/>
              <a:gd name="connsiteX23" fmla="*/ 566296 w 578111"/>
              <a:gd name="connsiteY23" fmla="*/ 218252 h 533197"/>
              <a:gd name="connsiteX24" fmla="*/ 576441 w 578111"/>
              <a:gd name="connsiteY24" fmla="*/ 224698 h 533197"/>
              <a:gd name="connsiteX25" fmla="*/ 575519 w 578111"/>
              <a:gd name="connsiteY25" fmla="*/ 237590 h 533197"/>
              <a:gd name="connsiteX26" fmla="*/ 514647 w 578111"/>
              <a:gd name="connsiteY26" fmla="*/ 310341 h 533197"/>
              <a:gd name="connsiteX27" fmla="*/ 505424 w 578111"/>
              <a:gd name="connsiteY27" fmla="*/ 314945 h 533197"/>
              <a:gd name="connsiteX28" fmla="*/ 496201 w 578111"/>
              <a:gd name="connsiteY28" fmla="*/ 310341 h 533197"/>
              <a:gd name="connsiteX29" fmla="*/ 435328 w 578111"/>
              <a:gd name="connsiteY29" fmla="*/ 237590 h 533197"/>
              <a:gd name="connsiteX30" fmla="*/ 433484 w 578111"/>
              <a:gd name="connsiteY30" fmla="*/ 224698 h 533197"/>
              <a:gd name="connsiteX31" fmla="*/ 444551 w 578111"/>
              <a:gd name="connsiteY31" fmla="*/ 218252 h 533197"/>
              <a:gd name="connsiteX32" fmla="*/ 480521 w 578111"/>
              <a:gd name="connsiteY32" fmla="*/ 218252 h 533197"/>
              <a:gd name="connsiteX33" fmla="*/ 267469 w 578111"/>
              <a:gd name="connsiteY33" fmla="*/ 47886 h 533197"/>
              <a:gd name="connsiteX34" fmla="*/ 48882 w 578111"/>
              <a:gd name="connsiteY34" fmla="*/ 266138 h 533197"/>
              <a:gd name="connsiteX35" fmla="*/ 267469 w 578111"/>
              <a:gd name="connsiteY35" fmla="*/ 484390 h 533197"/>
              <a:gd name="connsiteX36" fmla="*/ 456541 w 578111"/>
              <a:gd name="connsiteY36" fmla="*/ 375724 h 533197"/>
              <a:gd name="connsiteX37" fmla="*/ 489744 w 578111"/>
              <a:gd name="connsiteY37" fmla="*/ 366515 h 533197"/>
              <a:gd name="connsiteX38" fmla="*/ 498967 w 578111"/>
              <a:gd name="connsiteY38" fmla="*/ 399668 h 533197"/>
              <a:gd name="connsiteX39" fmla="*/ 267469 w 578111"/>
              <a:gd name="connsiteY39" fmla="*/ 533197 h 533197"/>
              <a:gd name="connsiteX40" fmla="*/ 0 w 578111"/>
              <a:gd name="connsiteY40" fmla="*/ 266138 h 533197"/>
              <a:gd name="connsiteX41" fmla="*/ 267469 w 578111"/>
              <a:gd name="connsiteY41" fmla="*/ 0 h 5331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578111" h="533197">
                <a:moveTo>
                  <a:pt x="176147" y="221031"/>
                </a:moveTo>
                <a:cubicBezTo>
                  <a:pt x="196459" y="221031"/>
                  <a:pt x="212154" y="237608"/>
                  <a:pt x="212154" y="256947"/>
                </a:cubicBezTo>
                <a:lnTo>
                  <a:pt x="212154" y="348118"/>
                </a:lnTo>
                <a:cubicBezTo>
                  <a:pt x="212154" y="368378"/>
                  <a:pt x="196459" y="384955"/>
                  <a:pt x="176147" y="384955"/>
                </a:cubicBezTo>
                <a:cubicBezTo>
                  <a:pt x="155836" y="384955"/>
                  <a:pt x="139217" y="368378"/>
                  <a:pt x="139217" y="348118"/>
                </a:cubicBezTo>
                <a:lnTo>
                  <a:pt x="139217" y="256947"/>
                </a:lnTo>
                <a:cubicBezTo>
                  <a:pt x="139217" y="237608"/>
                  <a:pt x="155836" y="221031"/>
                  <a:pt x="176147" y="221031"/>
                </a:cubicBezTo>
                <a:close/>
                <a:moveTo>
                  <a:pt x="267503" y="184193"/>
                </a:moveTo>
                <a:cubicBezTo>
                  <a:pt x="286852" y="184193"/>
                  <a:pt x="303437" y="200770"/>
                  <a:pt x="303437" y="221030"/>
                </a:cubicBezTo>
                <a:lnTo>
                  <a:pt x="303437" y="348119"/>
                </a:lnTo>
                <a:cubicBezTo>
                  <a:pt x="303437" y="368379"/>
                  <a:pt x="287774" y="384956"/>
                  <a:pt x="267503" y="384956"/>
                </a:cubicBezTo>
                <a:cubicBezTo>
                  <a:pt x="247233" y="384956"/>
                  <a:pt x="230648" y="368379"/>
                  <a:pt x="230648" y="348119"/>
                </a:cubicBezTo>
                <a:lnTo>
                  <a:pt x="230648" y="221030"/>
                </a:lnTo>
                <a:cubicBezTo>
                  <a:pt x="230648" y="200770"/>
                  <a:pt x="247233" y="184193"/>
                  <a:pt x="267503" y="184193"/>
                </a:cubicBezTo>
                <a:close/>
                <a:moveTo>
                  <a:pt x="357937" y="148390"/>
                </a:moveTo>
                <a:cubicBezTo>
                  <a:pt x="378249" y="148390"/>
                  <a:pt x="394867" y="164959"/>
                  <a:pt x="394867" y="184289"/>
                </a:cubicBezTo>
                <a:lnTo>
                  <a:pt x="394867" y="348136"/>
                </a:lnTo>
                <a:cubicBezTo>
                  <a:pt x="394867" y="368386"/>
                  <a:pt x="378249" y="384955"/>
                  <a:pt x="357937" y="384955"/>
                </a:cubicBezTo>
                <a:cubicBezTo>
                  <a:pt x="338549" y="384955"/>
                  <a:pt x="321930" y="368386"/>
                  <a:pt x="321930" y="348136"/>
                </a:cubicBezTo>
                <a:lnTo>
                  <a:pt x="321930" y="184289"/>
                </a:lnTo>
                <a:cubicBezTo>
                  <a:pt x="321930" y="164959"/>
                  <a:pt x="338549" y="148390"/>
                  <a:pt x="357937" y="148390"/>
                </a:cubicBezTo>
                <a:close/>
                <a:moveTo>
                  <a:pt x="267469" y="0"/>
                </a:moveTo>
                <a:cubicBezTo>
                  <a:pt x="397514" y="0"/>
                  <a:pt x="507268" y="93931"/>
                  <a:pt x="529404" y="218252"/>
                </a:cubicBezTo>
                <a:lnTo>
                  <a:pt x="566296" y="218252"/>
                </a:lnTo>
                <a:cubicBezTo>
                  <a:pt x="570907" y="218252"/>
                  <a:pt x="574597" y="221014"/>
                  <a:pt x="576441" y="224698"/>
                </a:cubicBezTo>
                <a:cubicBezTo>
                  <a:pt x="579208" y="229302"/>
                  <a:pt x="578286" y="233907"/>
                  <a:pt x="575519" y="237590"/>
                </a:cubicBezTo>
                <a:lnTo>
                  <a:pt x="514647" y="310341"/>
                </a:lnTo>
                <a:cubicBezTo>
                  <a:pt x="511880" y="313104"/>
                  <a:pt x="509113" y="314945"/>
                  <a:pt x="505424" y="314945"/>
                </a:cubicBezTo>
                <a:cubicBezTo>
                  <a:pt x="501734" y="314945"/>
                  <a:pt x="498045" y="313104"/>
                  <a:pt x="496201" y="310341"/>
                </a:cubicBezTo>
                <a:lnTo>
                  <a:pt x="435328" y="237590"/>
                </a:lnTo>
                <a:cubicBezTo>
                  <a:pt x="431639" y="233907"/>
                  <a:pt x="431639" y="229302"/>
                  <a:pt x="433484" y="224698"/>
                </a:cubicBezTo>
                <a:cubicBezTo>
                  <a:pt x="435328" y="221014"/>
                  <a:pt x="439940" y="218252"/>
                  <a:pt x="444551" y="218252"/>
                </a:cubicBezTo>
                <a:lnTo>
                  <a:pt x="480521" y="218252"/>
                </a:lnTo>
                <a:cubicBezTo>
                  <a:pt x="458386" y="120637"/>
                  <a:pt x="370767" y="47886"/>
                  <a:pt x="267469" y="47886"/>
                </a:cubicBezTo>
                <a:cubicBezTo>
                  <a:pt x="146647" y="47886"/>
                  <a:pt x="48882" y="146422"/>
                  <a:pt x="48882" y="266138"/>
                </a:cubicBezTo>
                <a:cubicBezTo>
                  <a:pt x="48882" y="386775"/>
                  <a:pt x="146647" y="484390"/>
                  <a:pt x="267469" y="484390"/>
                </a:cubicBezTo>
                <a:cubicBezTo>
                  <a:pt x="344942" y="484390"/>
                  <a:pt x="417805" y="442949"/>
                  <a:pt x="456541" y="375724"/>
                </a:cubicBezTo>
                <a:cubicBezTo>
                  <a:pt x="462998" y="363753"/>
                  <a:pt x="477754" y="360069"/>
                  <a:pt x="489744" y="366515"/>
                </a:cubicBezTo>
                <a:cubicBezTo>
                  <a:pt x="501734" y="373883"/>
                  <a:pt x="505424" y="388617"/>
                  <a:pt x="498967" y="399668"/>
                </a:cubicBezTo>
                <a:cubicBezTo>
                  <a:pt x="451008" y="482548"/>
                  <a:pt x="362466" y="533197"/>
                  <a:pt x="267469" y="533197"/>
                </a:cubicBezTo>
                <a:cubicBezTo>
                  <a:pt x="119900" y="533197"/>
                  <a:pt x="0" y="413481"/>
                  <a:pt x="0" y="266138"/>
                </a:cubicBezTo>
                <a:cubicBezTo>
                  <a:pt x="0" y="119716"/>
                  <a:pt x="119900" y="0"/>
                  <a:pt x="267469" y="0"/>
                </a:cubicBezTo>
                <a:close/>
              </a:path>
            </a:pathLst>
          </a:custGeom>
          <a:solidFill>
            <a:sysClr val="window" lastClr="FFFFFF"/>
          </a:solidFill>
          <a:ln w="12700" cap="flat" cmpd="sng" algn="ctr">
            <a:noFill/>
            <a:prstDash val="solid"/>
            <a:miter lim="800000"/>
          </a:ln>
          <a:effectLst/>
        </p:spPr>
        <p:txBody>
          <a:bodyPr anchor="ctr"/>
          <a:lstStyle>
            <a:defPPr>
              <a:defRPr lang="zh-CN"/>
            </a:defPPr>
            <a:lvl1pPr marL="0" algn="l" defTabSz="914400" rtl="0" eaLnBrk="1" latinLnBrk="0" hangingPunct="1">
              <a:defRPr sz="1800" kern="1200">
                <a:solidFill>
                  <a:sysClr val="window" lastClr="FFFFFF"/>
                </a:solidFill>
                <a:latin typeface="Arial" panose="020B0604020202020204" pitchFamily="34" charset="0"/>
                <a:ea typeface="微软雅黑" panose="020B0503020204020204" pitchFamily="34" charset="-122"/>
                <a:cs typeface="+mn-ea"/>
              </a:defRPr>
            </a:lvl1pPr>
            <a:lvl2pPr marL="457200" algn="l" defTabSz="914400" rtl="0" eaLnBrk="1" latinLnBrk="0" hangingPunct="1">
              <a:defRPr sz="1800" kern="1200">
                <a:solidFill>
                  <a:sysClr val="window" lastClr="FFFFFF"/>
                </a:solidFill>
                <a:latin typeface="Arial" panose="020B0604020202020204" pitchFamily="34" charset="0"/>
                <a:ea typeface="微软雅黑" panose="020B0503020204020204" pitchFamily="34" charset="-122"/>
                <a:cs typeface="+mn-ea"/>
              </a:defRPr>
            </a:lvl2pPr>
            <a:lvl3pPr marL="914400" algn="l" defTabSz="914400" rtl="0" eaLnBrk="1" latinLnBrk="0" hangingPunct="1">
              <a:defRPr sz="1800" kern="1200">
                <a:solidFill>
                  <a:sysClr val="window" lastClr="FFFFFF"/>
                </a:solidFill>
                <a:latin typeface="Arial" panose="020B0604020202020204" pitchFamily="34" charset="0"/>
                <a:ea typeface="微软雅黑" panose="020B0503020204020204" pitchFamily="34" charset="-122"/>
                <a:cs typeface="+mn-ea"/>
              </a:defRPr>
            </a:lvl3pPr>
            <a:lvl4pPr marL="1371600" algn="l" defTabSz="914400" rtl="0" eaLnBrk="1" latinLnBrk="0" hangingPunct="1">
              <a:defRPr sz="1800" kern="1200">
                <a:solidFill>
                  <a:sysClr val="window" lastClr="FFFFFF"/>
                </a:solidFill>
                <a:latin typeface="Arial" panose="020B0604020202020204" pitchFamily="34" charset="0"/>
                <a:ea typeface="微软雅黑" panose="020B0503020204020204" pitchFamily="34" charset="-122"/>
                <a:cs typeface="+mn-ea"/>
              </a:defRPr>
            </a:lvl4pPr>
            <a:lvl5pPr marL="1828800" algn="l" defTabSz="914400" rtl="0" eaLnBrk="1" latinLnBrk="0" hangingPunct="1">
              <a:defRPr sz="1800" kern="1200">
                <a:solidFill>
                  <a:sysClr val="window" lastClr="FFFFFF"/>
                </a:solidFill>
                <a:latin typeface="Arial" panose="020B0604020202020204" pitchFamily="34" charset="0"/>
                <a:ea typeface="微软雅黑" panose="020B0503020204020204" pitchFamily="34" charset="-122"/>
                <a:cs typeface="+mn-ea"/>
              </a:defRPr>
            </a:lvl5pPr>
            <a:lvl6pPr marL="2286000" algn="l" defTabSz="914400" rtl="0" eaLnBrk="1" latinLnBrk="0" hangingPunct="1">
              <a:defRPr sz="1800" kern="1200">
                <a:solidFill>
                  <a:sysClr val="window" lastClr="FFFFFF"/>
                </a:solidFill>
                <a:latin typeface="Arial" panose="020B0604020202020204" pitchFamily="34" charset="0"/>
                <a:ea typeface="微软雅黑" panose="020B0503020204020204" pitchFamily="34" charset="-122"/>
                <a:cs typeface="+mn-ea"/>
              </a:defRPr>
            </a:lvl6pPr>
            <a:lvl7pPr marL="2743200" algn="l" defTabSz="914400" rtl="0" eaLnBrk="1" latinLnBrk="0" hangingPunct="1">
              <a:defRPr sz="1800" kern="1200">
                <a:solidFill>
                  <a:sysClr val="window" lastClr="FFFFFF"/>
                </a:solidFill>
                <a:latin typeface="Arial" panose="020B0604020202020204" pitchFamily="34" charset="0"/>
                <a:ea typeface="微软雅黑" panose="020B0503020204020204" pitchFamily="34" charset="-122"/>
                <a:cs typeface="+mn-ea"/>
              </a:defRPr>
            </a:lvl7pPr>
            <a:lvl8pPr marL="3200400" algn="l" defTabSz="914400" rtl="0" eaLnBrk="1" latinLnBrk="0" hangingPunct="1">
              <a:defRPr sz="1800" kern="1200">
                <a:solidFill>
                  <a:sysClr val="window" lastClr="FFFFFF"/>
                </a:solidFill>
                <a:latin typeface="Arial" panose="020B0604020202020204" pitchFamily="34" charset="0"/>
                <a:ea typeface="微软雅黑" panose="020B0503020204020204" pitchFamily="34" charset="-122"/>
                <a:cs typeface="+mn-ea"/>
              </a:defRPr>
            </a:lvl8pPr>
            <a:lvl9pPr marL="3657600" algn="l" defTabSz="914400" rtl="0" eaLnBrk="1" latinLnBrk="0" hangingPunct="1">
              <a:defRPr sz="1800" kern="1200">
                <a:solidFill>
                  <a:sysClr val="window" lastClr="FFFFFF"/>
                </a:solidFill>
                <a:latin typeface="Arial" panose="020B0604020202020204" pitchFamily="34" charset="0"/>
                <a:ea typeface="微软雅黑" panose="020B0503020204020204" pitchFamily="34" charset="-122"/>
                <a:cs typeface="+mn-ea"/>
              </a:defRPr>
            </a:lvl9p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sz="1800" b="0" i="0" u="none" strike="noStrike" kern="1200" cap="none" spc="0" normalizeH="0" baseline="0" noProof="0">
              <a:ln>
                <a:noFill/>
              </a:ln>
              <a:solidFill>
                <a:sysClr val="window" lastClr="FFFFFF"/>
              </a:solidFill>
              <a:effectLst/>
              <a:uLnTx/>
              <a:uFillTx/>
              <a:latin typeface="微软雅黑" panose="020B0503020204020204" pitchFamily="34" charset="-122"/>
              <a:ea typeface="微软雅黑" panose="020B0503020204020204" pitchFamily="34" charset="-122"/>
            </a:endParaRPr>
          </a:p>
        </p:txBody>
      </p:sp>
      <p:sp>
        <p:nvSpPr>
          <p:cNvPr id="19" name="Title 1"/>
          <p:cNvSpPr txBox="1"/>
          <p:nvPr/>
        </p:nvSpPr>
        <p:spPr>
          <a:xfrm>
            <a:off x="821744" y="267790"/>
            <a:ext cx="3343855" cy="379477"/>
          </a:xfrm>
          <a:prstGeom prst="rect">
            <a:avLst/>
          </a:prstGeom>
        </p:spPr>
        <p:txBody>
          <a:bodyPr lIns="0" rIns="0" anchor="ctr">
            <a:noAutofit/>
          </a:bodyPr>
          <a:lstStyle>
            <a:lvl1pPr algn="ctr" defTabSz="914400" rtl="0" eaLnBrk="1" latinLnBrk="0" hangingPunct="1">
              <a:spcBef>
                <a:spcPct val="0"/>
              </a:spcBef>
              <a:buNone/>
              <a:defRPr sz="3000" b="0" kern="1200">
                <a:solidFill>
                  <a:schemeClr val="accent1"/>
                </a:solidFill>
                <a:latin typeface="U.S. 101" pitchFamily="2" charset="0"/>
                <a:ea typeface="Roboto" pitchFamily="2" charset="0"/>
                <a:cs typeface="Open Sans Light" panose="020B0306030504020204" pitchFamily="34" charset="0"/>
              </a:defRPr>
            </a:lvl1pPr>
          </a:lstStyle>
          <a:p>
            <a:pPr algn="l"/>
            <a:r>
              <a:rPr lang="zh-CN" altLang="en-US" sz="2400" b="1" dirty="0">
                <a:solidFill>
                  <a:schemeClr val="accent5"/>
                </a:solidFill>
                <a:latin typeface="微软雅黑" panose="020B0503020204020204" pitchFamily="34" charset="-122"/>
                <a:ea typeface="微软雅黑" panose="020B0503020204020204" pitchFamily="34" charset="-122"/>
                <a:cs typeface="+mn-ea"/>
                <a:sym typeface="+mn-lt"/>
              </a:rPr>
              <a:t>一、总体情况</a:t>
            </a:r>
            <a:endParaRPr lang="zh-CN" altLang="en-US" sz="2400" b="1" dirty="0">
              <a:solidFill>
                <a:schemeClr val="accent5"/>
              </a:solidFill>
              <a:latin typeface="微软雅黑" panose="020B0503020204020204" pitchFamily="34" charset="-122"/>
              <a:ea typeface="微软雅黑" panose="020B0503020204020204" pitchFamily="34" charset="-122"/>
              <a:cs typeface="+mn-ea"/>
              <a:sym typeface="+mn-lt"/>
            </a:endParaRPr>
          </a:p>
        </p:txBody>
      </p:sp>
      <p:sp>
        <p:nvSpPr>
          <p:cNvPr id="26" name="矩形 25"/>
          <p:cNvSpPr/>
          <p:nvPr/>
        </p:nvSpPr>
        <p:spPr>
          <a:xfrm>
            <a:off x="8693150" y="3580130"/>
            <a:ext cx="2411730" cy="437515"/>
          </a:xfrm>
          <a:prstGeom prst="rect">
            <a:avLst/>
          </a:prstGeom>
        </p:spPr>
        <p:txBody>
          <a:bodyPr wrap="square">
            <a:spAutoFit/>
          </a:bodyPr>
          <a:p>
            <a:pPr algn="ctr">
              <a:lnSpc>
                <a:spcPct val="125000"/>
              </a:lnSpc>
            </a:pPr>
            <a:r>
              <a:rPr lang="zh-CN" altLang="en-US" dirty="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latin typeface="微软雅黑" panose="020B0503020204020204" pitchFamily="34" charset="-122"/>
                <a:ea typeface="微软雅黑" panose="020B0503020204020204" pitchFamily="34" charset="-122"/>
              </a:rPr>
              <a:t>依申请公开情况</a:t>
            </a:r>
            <a:endParaRPr lang="zh-CN" altLang="en-US" dirty="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latin typeface="微软雅黑" panose="020B0503020204020204" pitchFamily="34" charset="-122"/>
              <a:ea typeface="微软雅黑" panose="020B0503020204020204" pitchFamily="34" charset="-122"/>
            </a:endParaRPr>
          </a:p>
        </p:txBody>
      </p:sp>
      <p:sp>
        <p:nvSpPr>
          <p:cNvPr id="27" name="矩形 26"/>
          <p:cNvSpPr/>
          <p:nvPr/>
        </p:nvSpPr>
        <p:spPr>
          <a:xfrm>
            <a:off x="5890895" y="4657725"/>
            <a:ext cx="2411730" cy="437515"/>
          </a:xfrm>
          <a:prstGeom prst="rect">
            <a:avLst/>
          </a:prstGeom>
        </p:spPr>
        <p:txBody>
          <a:bodyPr wrap="square">
            <a:spAutoFit/>
          </a:bodyPr>
          <a:p>
            <a:pPr algn="ctr">
              <a:lnSpc>
                <a:spcPct val="125000"/>
              </a:lnSpc>
            </a:pPr>
            <a:r>
              <a:rPr lang="zh-CN" altLang="en-US" dirty="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latin typeface="微软雅黑" panose="020B0503020204020204" pitchFamily="34" charset="-122"/>
                <a:ea typeface="微软雅黑" panose="020B0503020204020204" pitchFamily="34" charset="-122"/>
              </a:rPr>
              <a:t>政府信息管理情况</a:t>
            </a:r>
            <a:endParaRPr lang="zh-CN" altLang="en-US" dirty="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latin typeface="微软雅黑" panose="020B0503020204020204" pitchFamily="34" charset="-122"/>
              <a:ea typeface="微软雅黑" panose="020B0503020204020204" pitchFamily="34" charset="-122"/>
            </a:endParaRPr>
          </a:p>
        </p:txBody>
      </p:sp>
      <p:sp>
        <p:nvSpPr>
          <p:cNvPr id="28" name="矩形 27"/>
          <p:cNvSpPr/>
          <p:nvPr/>
        </p:nvSpPr>
        <p:spPr>
          <a:xfrm>
            <a:off x="8686800" y="4602480"/>
            <a:ext cx="2411730" cy="437515"/>
          </a:xfrm>
          <a:prstGeom prst="rect">
            <a:avLst/>
          </a:prstGeom>
        </p:spPr>
        <p:txBody>
          <a:bodyPr wrap="square">
            <a:spAutoFit/>
          </a:bodyPr>
          <a:p>
            <a:pPr algn="ctr">
              <a:lnSpc>
                <a:spcPct val="125000"/>
              </a:lnSpc>
            </a:pPr>
            <a:r>
              <a:rPr lang="zh-CN" altLang="en-US" dirty="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latin typeface="微软雅黑" panose="020B0503020204020204" pitchFamily="34" charset="-122"/>
                <a:ea typeface="微软雅黑" panose="020B0503020204020204" pitchFamily="34" charset="-122"/>
              </a:rPr>
              <a:t>监督保障情况</a:t>
            </a:r>
            <a:endParaRPr lang="zh-CN" altLang="en-US" dirty="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latin typeface="微软雅黑" panose="020B0503020204020204" pitchFamily="34" charset="-122"/>
              <a:ea typeface="微软雅黑" panose="020B0503020204020204" pitchFamily="34"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2" fill="hold" nodeType="after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0-#ppt_w/2"/>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10" presetClass="entr" presetSubtype="0" fill="hold" grpId="0" nodeType="after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par>
                          <p:cTn id="13" fill="hold">
                            <p:stCondLst>
                              <p:cond delay="1000"/>
                            </p:stCondLst>
                            <p:childTnLst>
                              <p:par>
                                <p:cTn id="14" presetID="2" presetClass="entr" presetSubtype="2" fill="hold" nodeType="afterEffect">
                                  <p:stCondLst>
                                    <p:cond delay="0"/>
                                  </p:stCondLst>
                                  <p:childTnLst>
                                    <p:set>
                                      <p:cBhvr>
                                        <p:cTn id="15" dur="1" fill="hold">
                                          <p:stCondLst>
                                            <p:cond delay="0"/>
                                          </p:stCondLst>
                                        </p:cTn>
                                        <p:tgtEl>
                                          <p:spTgt spid="12"/>
                                        </p:tgtEl>
                                        <p:attrNameLst>
                                          <p:attrName>style.visibility</p:attrName>
                                        </p:attrNameLst>
                                      </p:cBhvr>
                                      <p:to>
                                        <p:strVal val="visible"/>
                                      </p:to>
                                    </p:set>
                                    <p:anim calcmode="lin" valueType="num">
                                      <p:cBhvr additive="base">
                                        <p:cTn id="16" dur="500" fill="hold"/>
                                        <p:tgtEl>
                                          <p:spTgt spid="12"/>
                                        </p:tgtEl>
                                        <p:attrNameLst>
                                          <p:attrName>ppt_x</p:attrName>
                                        </p:attrNameLst>
                                      </p:cBhvr>
                                      <p:tavLst>
                                        <p:tav tm="0">
                                          <p:val>
                                            <p:strVal val="1+#ppt_w/2"/>
                                          </p:val>
                                        </p:tav>
                                        <p:tav tm="100000">
                                          <p:val>
                                            <p:strVal val="#ppt_x"/>
                                          </p:val>
                                        </p:tav>
                                      </p:tavLst>
                                    </p:anim>
                                    <p:anim calcmode="lin" valueType="num">
                                      <p:cBhvr additive="base">
                                        <p:cTn id="17" dur="500" fill="hold"/>
                                        <p:tgtEl>
                                          <p:spTgt spid="12"/>
                                        </p:tgtEl>
                                        <p:attrNameLst>
                                          <p:attrName>ppt_y</p:attrName>
                                        </p:attrNameLst>
                                      </p:cBhvr>
                                      <p:tavLst>
                                        <p:tav tm="0">
                                          <p:val>
                                            <p:strVal val="#ppt_y"/>
                                          </p:val>
                                        </p:tav>
                                        <p:tav tm="100000">
                                          <p:val>
                                            <p:strVal val="#ppt_y"/>
                                          </p:val>
                                        </p:tav>
                                      </p:tavLst>
                                    </p:anim>
                                  </p:childTnLst>
                                </p:cTn>
                              </p:par>
                            </p:childTnLst>
                          </p:cTn>
                        </p:par>
                        <p:par>
                          <p:cTn id="18" fill="hold">
                            <p:stCondLst>
                              <p:cond delay="1500"/>
                            </p:stCondLst>
                            <p:childTnLst>
                              <p:par>
                                <p:cTn id="19" presetID="53" presetClass="entr" presetSubtype="16" fill="hold" grpId="0" nodeType="afterEffect">
                                  <p:stCondLst>
                                    <p:cond delay="0"/>
                                  </p:stCondLst>
                                  <p:childTnLst>
                                    <p:set>
                                      <p:cBhvr>
                                        <p:cTn id="20" dur="1" fill="hold">
                                          <p:stCondLst>
                                            <p:cond delay="0"/>
                                          </p:stCondLst>
                                        </p:cTn>
                                        <p:tgtEl>
                                          <p:spTgt spid="4"/>
                                        </p:tgtEl>
                                        <p:attrNameLst>
                                          <p:attrName>style.visibility</p:attrName>
                                        </p:attrNameLst>
                                      </p:cBhvr>
                                      <p:to>
                                        <p:strVal val="visible"/>
                                      </p:to>
                                    </p:set>
                                    <p:anim calcmode="lin" valueType="num">
                                      <p:cBhvr>
                                        <p:cTn id="21" dur="500" fill="hold"/>
                                        <p:tgtEl>
                                          <p:spTgt spid="4"/>
                                        </p:tgtEl>
                                        <p:attrNameLst>
                                          <p:attrName>ppt_w</p:attrName>
                                        </p:attrNameLst>
                                      </p:cBhvr>
                                      <p:tavLst>
                                        <p:tav tm="0">
                                          <p:val>
                                            <p:fltVal val="0"/>
                                          </p:val>
                                        </p:tav>
                                        <p:tav tm="100000">
                                          <p:val>
                                            <p:strVal val="#ppt_w"/>
                                          </p:val>
                                        </p:tav>
                                      </p:tavLst>
                                    </p:anim>
                                    <p:anim calcmode="lin" valueType="num">
                                      <p:cBhvr>
                                        <p:cTn id="22" dur="500" fill="hold"/>
                                        <p:tgtEl>
                                          <p:spTgt spid="4"/>
                                        </p:tgtEl>
                                        <p:attrNameLst>
                                          <p:attrName>ppt_h</p:attrName>
                                        </p:attrNameLst>
                                      </p:cBhvr>
                                      <p:tavLst>
                                        <p:tav tm="0">
                                          <p:val>
                                            <p:fltVal val="0"/>
                                          </p:val>
                                        </p:tav>
                                        <p:tav tm="100000">
                                          <p:val>
                                            <p:strVal val="#ppt_h"/>
                                          </p:val>
                                        </p:tav>
                                      </p:tavLst>
                                    </p:anim>
                                    <p:animEffect transition="in" filter="fade">
                                      <p:cBhvr>
                                        <p:cTn id="23" dur="500"/>
                                        <p:tgtEl>
                                          <p:spTgt spid="4"/>
                                        </p:tgtEl>
                                      </p:cBhvr>
                                    </p:animEffect>
                                  </p:childTnLst>
                                </p:cTn>
                              </p:par>
                              <p:par>
                                <p:cTn id="24" presetID="53" presetClass="entr" presetSubtype="16" fill="hold" grpId="0" nodeType="withEffect">
                                  <p:stCondLst>
                                    <p:cond delay="0"/>
                                  </p:stCondLst>
                                  <p:childTnLst>
                                    <p:set>
                                      <p:cBhvr>
                                        <p:cTn id="25" dur="1" fill="hold">
                                          <p:stCondLst>
                                            <p:cond delay="0"/>
                                          </p:stCondLst>
                                        </p:cTn>
                                        <p:tgtEl>
                                          <p:spTgt spid="5"/>
                                        </p:tgtEl>
                                        <p:attrNameLst>
                                          <p:attrName>style.visibility</p:attrName>
                                        </p:attrNameLst>
                                      </p:cBhvr>
                                      <p:to>
                                        <p:strVal val="visible"/>
                                      </p:to>
                                    </p:set>
                                    <p:anim calcmode="lin" valueType="num">
                                      <p:cBhvr>
                                        <p:cTn id="26" dur="500" fill="hold"/>
                                        <p:tgtEl>
                                          <p:spTgt spid="5"/>
                                        </p:tgtEl>
                                        <p:attrNameLst>
                                          <p:attrName>ppt_w</p:attrName>
                                        </p:attrNameLst>
                                      </p:cBhvr>
                                      <p:tavLst>
                                        <p:tav tm="0">
                                          <p:val>
                                            <p:fltVal val="0"/>
                                          </p:val>
                                        </p:tav>
                                        <p:tav tm="100000">
                                          <p:val>
                                            <p:strVal val="#ppt_w"/>
                                          </p:val>
                                        </p:tav>
                                      </p:tavLst>
                                    </p:anim>
                                    <p:anim calcmode="lin" valueType="num">
                                      <p:cBhvr>
                                        <p:cTn id="27" dur="500" fill="hold"/>
                                        <p:tgtEl>
                                          <p:spTgt spid="5"/>
                                        </p:tgtEl>
                                        <p:attrNameLst>
                                          <p:attrName>ppt_h</p:attrName>
                                        </p:attrNameLst>
                                      </p:cBhvr>
                                      <p:tavLst>
                                        <p:tav tm="0">
                                          <p:val>
                                            <p:fltVal val="0"/>
                                          </p:val>
                                        </p:tav>
                                        <p:tav tm="100000">
                                          <p:val>
                                            <p:strVal val="#ppt_h"/>
                                          </p:val>
                                        </p:tav>
                                      </p:tavLst>
                                    </p:anim>
                                    <p:animEffect transition="in" filter="fade">
                                      <p:cBhvr>
                                        <p:cTn id="28" dur="500"/>
                                        <p:tgtEl>
                                          <p:spTgt spid="5"/>
                                        </p:tgtEl>
                                      </p:cBhvr>
                                    </p:animEffect>
                                  </p:childTnLst>
                                </p:cTn>
                              </p:par>
                              <p:par>
                                <p:cTn id="29" presetID="53" presetClass="entr" presetSubtype="16" fill="hold" grpId="0" nodeType="withEffect">
                                  <p:stCondLst>
                                    <p:cond delay="0"/>
                                  </p:stCondLst>
                                  <p:childTnLst>
                                    <p:set>
                                      <p:cBhvr>
                                        <p:cTn id="30" dur="1" fill="hold">
                                          <p:stCondLst>
                                            <p:cond delay="0"/>
                                          </p:stCondLst>
                                        </p:cTn>
                                        <p:tgtEl>
                                          <p:spTgt spid="15"/>
                                        </p:tgtEl>
                                        <p:attrNameLst>
                                          <p:attrName>style.visibility</p:attrName>
                                        </p:attrNameLst>
                                      </p:cBhvr>
                                      <p:to>
                                        <p:strVal val="visible"/>
                                      </p:to>
                                    </p:set>
                                    <p:anim calcmode="lin" valueType="num">
                                      <p:cBhvr>
                                        <p:cTn id="31" dur="500" fill="hold"/>
                                        <p:tgtEl>
                                          <p:spTgt spid="15"/>
                                        </p:tgtEl>
                                        <p:attrNameLst>
                                          <p:attrName>ppt_w</p:attrName>
                                        </p:attrNameLst>
                                      </p:cBhvr>
                                      <p:tavLst>
                                        <p:tav tm="0">
                                          <p:val>
                                            <p:fltVal val="0"/>
                                          </p:val>
                                        </p:tav>
                                        <p:tav tm="100000">
                                          <p:val>
                                            <p:strVal val="#ppt_w"/>
                                          </p:val>
                                        </p:tav>
                                      </p:tavLst>
                                    </p:anim>
                                    <p:anim calcmode="lin" valueType="num">
                                      <p:cBhvr>
                                        <p:cTn id="32" dur="500" fill="hold"/>
                                        <p:tgtEl>
                                          <p:spTgt spid="15"/>
                                        </p:tgtEl>
                                        <p:attrNameLst>
                                          <p:attrName>ppt_h</p:attrName>
                                        </p:attrNameLst>
                                      </p:cBhvr>
                                      <p:tavLst>
                                        <p:tav tm="0">
                                          <p:val>
                                            <p:fltVal val="0"/>
                                          </p:val>
                                        </p:tav>
                                        <p:tav tm="100000">
                                          <p:val>
                                            <p:strVal val="#ppt_h"/>
                                          </p:val>
                                        </p:tav>
                                      </p:tavLst>
                                    </p:anim>
                                    <p:animEffect transition="in" filter="fade">
                                      <p:cBhvr>
                                        <p:cTn id="33" dur="500"/>
                                        <p:tgtEl>
                                          <p:spTgt spid="15"/>
                                        </p:tgtEl>
                                      </p:cBhvr>
                                    </p:animEffect>
                                  </p:childTnLst>
                                </p:cTn>
                              </p:par>
                              <p:par>
                                <p:cTn id="34" presetID="53" presetClass="entr" presetSubtype="16" fill="hold" grpId="0" nodeType="withEffect">
                                  <p:stCondLst>
                                    <p:cond delay="0"/>
                                  </p:stCondLst>
                                  <p:childTnLst>
                                    <p:set>
                                      <p:cBhvr>
                                        <p:cTn id="35" dur="1" fill="hold">
                                          <p:stCondLst>
                                            <p:cond delay="0"/>
                                          </p:stCondLst>
                                        </p:cTn>
                                        <p:tgtEl>
                                          <p:spTgt spid="16"/>
                                        </p:tgtEl>
                                        <p:attrNameLst>
                                          <p:attrName>style.visibility</p:attrName>
                                        </p:attrNameLst>
                                      </p:cBhvr>
                                      <p:to>
                                        <p:strVal val="visible"/>
                                      </p:to>
                                    </p:set>
                                    <p:anim calcmode="lin" valueType="num">
                                      <p:cBhvr>
                                        <p:cTn id="36" dur="500" fill="hold"/>
                                        <p:tgtEl>
                                          <p:spTgt spid="16"/>
                                        </p:tgtEl>
                                        <p:attrNameLst>
                                          <p:attrName>ppt_w</p:attrName>
                                        </p:attrNameLst>
                                      </p:cBhvr>
                                      <p:tavLst>
                                        <p:tav tm="0">
                                          <p:val>
                                            <p:fltVal val="0"/>
                                          </p:val>
                                        </p:tav>
                                        <p:tav tm="100000">
                                          <p:val>
                                            <p:strVal val="#ppt_w"/>
                                          </p:val>
                                        </p:tav>
                                      </p:tavLst>
                                    </p:anim>
                                    <p:anim calcmode="lin" valueType="num">
                                      <p:cBhvr>
                                        <p:cTn id="37" dur="500" fill="hold"/>
                                        <p:tgtEl>
                                          <p:spTgt spid="16"/>
                                        </p:tgtEl>
                                        <p:attrNameLst>
                                          <p:attrName>ppt_h</p:attrName>
                                        </p:attrNameLst>
                                      </p:cBhvr>
                                      <p:tavLst>
                                        <p:tav tm="0">
                                          <p:val>
                                            <p:fltVal val="0"/>
                                          </p:val>
                                        </p:tav>
                                        <p:tav tm="100000">
                                          <p:val>
                                            <p:strVal val="#ppt_h"/>
                                          </p:val>
                                        </p:tav>
                                      </p:tavLst>
                                    </p:anim>
                                    <p:animEffect transition="in" filter="fade">
                                      <p:cBhvr>
                                        <p:cTn id="38" dur="500"/>
                                        <p:tgtEl>
                                          <p:spTgt spid="16"/>
                                        </p:tgtEl>
                                      </p:cBhvr>
                                    </p:animEffect>
                                  </p:childTnLst>
                                </p:cTn>
                              </p:par>
                              <p:par>
                                <p:cTn id="39" presetID="53" presetClass="entr" presetSubtype="16" fill="hold" grpId="0" nodeType="withEffect">
                                  <p:stCondLst>
                                    <p:cond delay="0"/>
                                  </p:stCondLst>
                                  <p:childTnLst>
                                    <p:set>
                                      <p:cBhvr>
                                        <p:cTn id="40" dur="1" fill="hold">
                                          <p:stCondLst>
                                            <p:cond delay="0"/>
                                          </p:stCondLst>
                                        </p:cTn>
                                        <p:tgtEl>
                                          <p:spTgt spid="6"/>
                                        </p:tgtEl>
                                        <p:attrNameLst>
                                          <p:attrName>style.visibility</p:attrName>
                                        </p:attrNameLst>
                                      </p:cBhvr>
                                      <p:to>
                                        <p:strVal val="visible"/>
                                      </p:to>
                                    </p:set>
                                    <p:anim calcmode="lin" valueType="num">
                                      <p:cBhvr>
                                        <p:cTn id="41" dur="500" fill="hold"/>
                                        <p:tgtEl>
                                          <p:spTgt spid="6"/>
                                        </p:tgtEl>
                                        <p:attrNameLst>
                                          <p:attrName>ppt_w</p:attrName>
                                        </p:attrNameLst>
                                      </p:cBhvr>
                                      <p:tavLst>
                                        <p:tav tm="0">
                                          <p:val>
                                            <p:fltVal val="0"/>
                                          </p:val>
                                        </p:tav>
                                        <p:tav tm="100000">
                                          <p:val>
                                            <p:strVal val="#ppt_w"/>
                                          </p:val>
                                        </p:tav>
                                      </p:tavLst>
                                    </p:anim>
                                    <p:anim calcmode="lin" valueType="num">
                                      <p:cBhvr>
                                        <p:cTn id="42" dur="500" fill="hold"/>
                                        <p:tgtEl>
                                          <p:spTgt spid="6"/>
                                        </p:tgtEl>
                                        <p:attrNameLst>
                                          <p:attrName>ppt_h</p:attrName>
                                        </p:attrNameLst>
                                      </p:cBhvr>
                                      <p:tavLst>
                                        <p:tav tm="0">
                                          <p:val>
                                            <p:fltVal val="0"/>
                                          </p:val>
                                        </p:tav>
                                        <p:tav tm="100000">
                                          <p:val>
                                            <p:strVal val="#ppt_h"/>
                                          </p:val>
                                        </p:tav>
                                      </p:tavLst>
                                    </p:anim>
                                    <p:animEffect transition="in" filter="fade">
                                      <p:cBhvr>
                                        <p:cTn id="43" dur="500"/>
                                        <p:tgtEl>
                                          <p:spTgt spid="6"/>
                                        </p:tgtEl>
                                      </p:cBhvr>
                                    </p:animEffect>
                                  </p:childTnLst>
                                </p:cTn>
                              </p:par>
                              <p:par>
                                <p:cTn id="44" presetID="53" presetClass="entr" presetSubtype="16" fill="hold" grpId="0" nodeType="withEffect">
                                  <p:stCondLst>
                                    <p:cond delay="0"/>
                                  </p:stCondLst>
                                  <p:childTnLst>
                                    <p:set>
                                      <p:cBhvr>
                                        <p:cTn id="45" dur="1" fill="hold">
                                          <p:stCondLst>
                                            <p:cond delay="0"/>
                                          </p:stCondLst>
                                        </p:cTn>
                                        <p:tgtEl>
                                          <p:spTgt spid="7"/>
                                        </p:tgtEl>
                                        <p:attrNameLst>
                                          <p:attrName>style.visibility</p:attrName>
                                        </p:attrNameLst>
                                      </p:cBhvr>
                                      <p:to>
                                        <p:strVal val="visible"/>
                                      </p:to>
                                    </p:set>
                                    <p:anim calcmode="lin" valueType="num">
                                      <p:cBhvr>
                                        <p:cTn id="46" dur="500" fill="hold"/>
                                        <p:tgtEl>
                                          <p:spTgt spid="7"/>
                                        </p:tgtEl>
                                        <p:attrNameLst>
                                          <p:attrName>ppt_w</p:attrName>
                                        </p:attrNameLst>
                                      </p:cBhvr>
                                      <p:tavLst>
                                        <p:tav tm="0">
                                          <p:val>
                                            <p:fltVal val="0"/>
                                          </p:val>
                                        </p:tav>
                                        <p:tav tm="100000">
                                          <p:val>
                                            <p:strVal val="#ppt_w"/>
                                          </p:val>
                                        </p:tav>
                                      </p:tavLst>
                                    </p:anim>
                                    <p:anim calcmode="lin" valueType="num">
                                      <p:cBhvr>
                                        <p:cTn id="47" dur="500" fill="hold"/>
                                        <p:tgtEl>
                                          <p:spTgt spid="7"/>
                                        </p:tgtEl>
                                        <p:attrNameLst>
                                          <p:attrName>ppt_h</p:attrName>
                                        </p:attrNameLst>
                                      </p:cBhvr>
                                      <p:tavLst>
                                        <p:tav tm="0">
                                          <p:val>
                                            <p:fltVal val="0"/>
                                          </p:val>
                                        </p:tav>
                                        <p:tav tm="100000">
                                          <p:val>
                                            <p:strVal val="#ppt_h"/>
                                          </p:val>
                                        </p:tav>
                                      </p:tavLst>
                                    </p:anim>
                                    <p:animEffect transition="in" filter="fade">
                                      <p:cBhvr>
                                        <p:cTn id="48" dur="500"/>
                                        <p:tgtEl>
                                          <p:spTgt spid="7"/>
                                        </p:tgtEl>
                                      </p:cBhvr>
                                    </p:animEffect>
                                  </p:childTnLst>
                                </p:cTn>
                              </p:par>
                              <p:par>
                                <p:cTn id="49" presetID="53" presetClass="entr" presetSubtype="16" fill="hold" grpId="0" nodeType="withEffect">
                                  <p:stCondLst>
                                    <p:cond delay="0"/>
                                  </p:stCondLst>
                                  <p:childTnLst>
                                    <p:set>
                                      <p:cBhvr>
                                        <p:cTn id="50" dur="1" fill="hold">
                                          <p:stCondLst>
                                            <p:cond delay="0"/>
                                          </p:stCondLst>
                                        </p:cTn>
                                        <p:tgtEl>
                                          <p:spTgt spid="17"/>
                                        </p:tgtEl>
                                        <p:attrNameLst>
                                          <p:attrName>style.visibility</p:attrName>
                                        </p:attrNameLst>
                                      </p:cBhvr>
                                      <p:to>
                                        <p:strVal val="visible"/>
                                      </p:to>
                                    </p:set>
                                    <p:anim calcmode="lin" valueType="num">
                                      <p:cBhvr>
                                        <p:cTn id="51" dur="500" fill="hold"/>
                                        <p:tgtEl>
                                          <p:spTgt spid="17"/>
                                        </p:tgtEl>
                                        <p:attrNameLst>
                                          <p:attrName>ppt_w</p:attrName>
                                        </p:attrNameLst>
                                      </p:cBhvr>
                                      <p:tavLst>
                                        <p:tav tm="0">
                                          <p:val>
                                            <p:fltVal val="0"/>
                                          </p:val>
                                        </p:tav>
                                        <p:tav tm="100000">
                                          <p:val>
                                            <p:strVal val="#ppt_w"/>
                                          </p:val>
                                        </p:tav>
                                      </p:tavLst>
                                    </p:anim>
                                    <p:anim calcmode="lin" valueType="num">
                                      <p:cBhvr>
                                        <p:cTn id="52" dur="500" fill="hold"/>
                                        <p:tgtEl>
                                          <p:spTgt spid="17"/>
                                        </p:tgtEl>
                                        <p:attrNameLst>
                                          <p:attrName>ppt_h</p:attrName>
                                        </p:attrNameLst>
                                      </p:cBhvr>
                                      <p:tavLst>
                                        <p:tav tm="0">
                                          <p:val>
                                            <p:fltVal val="0"/>
                                          </p:val>
                                        </p:tav>
                                        <p:tav tm="100000">
                                          <p:val>
                                            <p:strVal val="#ppt_h"/>
                                          </p:val>
                                        </p:tav>
                                      </p:tavLst>
                                    </p:anim>
                                    <p:animEffect transition="in" filter="fade">
                                      <p:cBhvr>
                                        <p:cTn id="53" dur="500"/>
                                        <p:tgtEl>
                                          <p:spTgt spid="17"/>
                                        </p:tgtEl>
                                      </p:cBhvr>
                                    </p:animEffect>
                                  </p:childTnLst>
                                </p:cTn>
                              </p:par>
                              <p:par>
                                <p:cTn id="54" presetID="53" presetClass="entr" presetSubtype="16" fill="hold" grpId="0" nodeType="withEffect">
                                  <p:stCondLst>
                                    <p:cond delay="0"/>
                                  </p:stCondLst>
                                  <p:childTnLst>
                                    <p:set>
                                      <p:cBhvr>
                                        <p:cTn id="55" dur="1" fill="hold">
                                          <p:stCondLst>
                                            <p:cond delay="0"/>
                                          </p:stCondLst>
                                        </p:cTn>
                                        <p:tgtEl>
                                          <p:spTgt spid="18"/>
                                        </p:tgtEl>
                                        <p:attrNameLst>
                                          <p:attrName>style.visibility</p:attrName>
                                        </p:attrNameLst>
                                      </p:cBhvr>
                                      <p:to>
                                        <p:strVal val="visible"/>
                                      </p:to>
                                    </p:set>
                                    <p:anim calcmode="lin" valueType="num">
                                      <p:cBhvr>
                                        <p:cTn id="56" dur="500" fill="hold"/>
                                        <p:tgtEl>
                                          <p:spTgt spid="18"/>
                                        </p:tgtEl>
                                        <p:attrNameLst>
                                          <p:attrName>ppt_w</p:attrName>
                                        </p:attrNameLst>
                                      </p:cBhvr>
                                      <p:tavLst>
                                        <p:tav tm="0">
                                          <p:val>
                                            <p:fltVal val="0"/>
                                          </p:val>
                                        </p:tav>
                                        <p:tav tm="100000">
                                          <p:val>
                                            <p:strVal val="#ppt_w"/>
                                          </p:val>
                                        </p:tav>
                                      </p:tavLst>
                                    </p:anim>
                                    <p:anim calcmode="lin" valueType="num">
                                      <p:cBhvr>
                                        <p:cTn id="57" dur="500" fill="hold"/>
                                        <p:tgtEl>
                                          <p:spTgt spid="18"/>
                                        </p:tgtEl>
                                        <p:attrNameLst>
                                          <p:attrName>ppt_h</p:attrName>
                                        </p:attrNameLst>
                                      </p:cBhvr>
                                      <p:tavLst>
                                        <p:tav tm="0">
                                          <p:val>
                                            <p:fltVal val="0"/>
                                          </p:val>
                                        </p:tav>
                                        <p:tav tm="100000">
                                          <p:val>
                                            <p:strVal val="#ppt_h"/>
                                          </p:val>
                                        </p:tav>
                                      </p:tavLst>
                                    </p:anim>
                                    <p:animEffect transition="in" filter="fade">
                                      <p:cBhvr>
                                        <p:cTn id="58" dur="500"/>
                                        <p:tgtEl>
                                          <p:spTgt spid="18"/>
                                        </p:tgtEl>
                                      </p:cBhvr>
                                    </p:animEffect>
                                  </p:childTnLst>
                                </p:cTn>
                              </p:par>
                            </p:childTnLst>
                          </p:cTn>
                        </p:par>
                        <p:par>
                          <p:cTn id="59" fill="hold">
                            <p:stCondLst>
                              <p:cond delay="2000"/>
                            </p:stCondLst>
                            <p:childTnLst>
                              <p:par>
                                <p:cTn id="60" presetID="14" presetClass="entr" presetSubtype="10" fill="hold" grpId="0" nodeType="afterEffect">
                                  <p:stCondLst>
                                    <p:cond delay="0"/>
                                  </p:stCondLst>
                                  <p:childTnLst>
                                    <p:set>
                                      <p:cBhvr>
                                        <p:cTn id="61" dur="1" fill="hold">
                                          <p:stCondLst>
                                            <p:cond delay="0"/>
                                          </p:stCondLst>
                                        </p:cTn>
                                        <p:tgtEl>
                                          <p:spTgt spid="8"/>
                                        </p:tgtEl>
                                        <p:attrNameLst>
                                          <p:attrName>style.visibility</p:attrName>
                                        </p:attrNameLst>
                                      </p:cBhvr>
                                      <p:to>
                                        <p:strVal val="visible"/>
                                      </p:to>
                                    </p:set>
                                    <p:animEffect transition="in" filter="randombar(horizontal)">
                                      <p:cBhvr>
                                        <p:cTn id="62" dur="500"/>
                                        <p:tgtEl>
                                          <p:spTgt spid="8"/>
                                        </p:tgtEl>
                                      </p:cBhvr>
                                    </p:animEffect>
                                  </p:childTnLst>
                                </p:cTn>
                              </p:par>
                            </p:childTnLst>
                          </p:cTn>
                        </p:par>
                        <p:par>
                          <p:cTn id="63" fill="hold">
                            <p:stCondLst>
                              <p:cond delay="2500"/>
                            </p:stCondLst>
                            <p:childTnLst>
                              <p:par>
                                <p:cTn id="64" presetID="14" presetClass="entr" presetSubtype="10" fill="hold" grpId="0" nodeType="afterEffect">
                                  <p:stCondLst>
                                    <p:cond delay="0"/>
                                  </p:stCondLst>
                                  <p:childTnLst>
                                    <p:set>
                                      <p:cBhvr>
                                        <p:cTn id="65" dur="1" fill="hold">
                                          <p:stCondLst>
                                            <p:cond delay="0"/>
                                          </p:stCondLst>
                                        </p:cTn>
                                        <p:tgtEl>
                                          <p:spTgt spid="26"/>
                                        </p:tgtEl>
                                        <p:attrNameLst>
                                          <p:attrName>style.visibility</p:attrName>
                                        </p:attrNameLst>
                                      </p:cBhvr>
                                      <p:to>
                                        <p:strVal val="visible"/>
                                      </p:to>
                                    </p:set>
                                    <p:animEffect transition="in" filter="randombar(horizontal)">
                                      <p:cBhvr>
                                        <p:cTn id="66" dur="500"/>
                                        <p:tgtEl>
                                          <p:spTgt spid="26"/>
                                        </p:tgtEl>
                                      </p:cBhvr>
                                    </p:animEffect>
                                  </p:childTnLst>
                                </p:cTn>
                              </p:par>
                            </p:childTnLst>
                          </p:cTn>
                        </p:par>
                        <p:par>
                          <p:cTn id="67" fill="hold">
                            <p:stCondLst>
                              <p:cond delay="3000"/>
                            </p:stCondLst>
                            <p:childTnLst>
                              <p:par>
                                <p:cTn id="68" presetID="14" presetClass="entr" presetSubtype="10" fill="hold" grpId="0" nodeType="afterEffect">
                                  <p:stCondLst>
                                    <p:cond delay="0"/>
                                  </p:stCondLst>
                                  <p:childTnLst>
                                    <p:set>
                                      <p:cBhvr>
                                        <p:cTn id="69" dur="1" fill="hold">
                                          <p:stCondLst>
                                            <p:cond delay="0"/>
                                          </p:stCondLst>
                                        </p:cTn>
                                        <p:tgtEl>
                                          <p:spTgt spid="27"/>
                                        </p:tgtEl>
                                        <p:attrNameLst>
                                          <p:attrName>style.visibility</p:attrName>
                                        </p:attrNameLst>
                                      </p:cBhvr>
                                      <p:to>
                                        <p:strVal val="visible"/>
                                      </p:to>
                                    </p:set>
                                    <p:animEffect transition="in" filter="randombar(horizontal)">
                                      <p:cBhvr>
                                        <p:cTn id="70" dur="500"/>
                                        <p:tgtEl>
                                          <p:spTgt spid="27"/>
                                        </p:tgtEl>
                                      </p:cBhvr>
                                    </p:animEffect>
                                  </p:childTnLst>
                                </p:cTn>
                              </p:par>
                            </p:childTnLst>
                          </p:cTn>
                        </p:par>
                        <p:par>
                          <p:cTn id="71" fill="hold">
                            <p:stCondLst>
                              <p:cond delay="3500"/>
                            </p:stCondLst>
                            <p:childTnLst>
                              <p:par>
                                <p:cTn id="72" presetID="14" presetClass="entr" presetSubtype="10" fill="hold" grpId="0" nodeType="afterEffect">
                                  <p:stCondLst>
                                    <p:cond delay="0"/>
                                  </p:stCondLst>
                                  <p:childTnLst>
                                    <p:set>
                                      <p:cBhvr>
                                        <p:cTn id="73" dur="1" fill="hold">
                                          <p:stCondLst>
                                            <p:cond delay="0"/>
                                          </p:stCondLst>
                                        </p:cTn>
                                        <p:tgtEl>
                                          <p:spTgt spid="28"/>
                                        </p:tgtEl>
                                        <p:attrNameLst>
                                          <p:attrName>style.visibility</p:attrName>
                                        </p:attrNameLst>
                                      </p:cBhvr>
                                      <p:to>
                                        <p:strVal val="visible"/>
                                      </p:to>
                                    </p:set>
                                    <p:animEffect transition="in" filter="randombar(horizontal)">
                                      <p:cBhvr>
                                        <p:cTn id="74"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P spid="4" grpId="0" bldLvl="0" animBg="1"/>
      <p:bldP spid="5" grpId="0" bldLvl="0" animBg="1"/>
      <p:bldP spid="6" grpId="0" bldLvl="0" animBg="1"/>
      <p:bldP spid="7" grpId="0" bldLvl="0" animBg="1"/>
      <p:bldP spid="8" grpId="0"/>
      <p:bldP spid="15" grpId="0" bldLvl="0" animBg="1"/>
      <p:bldP spid="16" grpId="0" bldLvl="0" animBg="1"/>
      <p:bldP spid="17" grpId="0" bldLvl="0" animBg="1"/>
      <p:bldP spid="18" grpId="0" bldLvl="0" animBg="1"/>
      <p:bldP spid="26" grpId="0"/>
      <p:bldP spid="27" grpId="0"/>
      <p:bldP spid="2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1046480" y="1815465"/>
            <a:ext cx="3119120" cy="460375"/>
          </a:xfrm>
          <a:prstGeom prst="rect">
            <a:avLst/>
          </a:prstGeom>
          <a:noFill/>
        </p:spPr>
        <p:txBody>
          <a:bodyPr wrap="square" rtlCol="0">
            <a:spAutoFit/>
          </a:bodyPr>
          <a:lstStyle/>
          <a:p>
            <a:r>
              <a:rPr lang="zh-CN" altLang="en-US" sz="2400" dirty="0">
                <a:solidFill>
                  <a:schemeClr val="accent5"/>
                </a:solidFill>
                <a:latin typeface="微软雅黑" panose="020B0503020204020204" pitchFamily="34" charset="-122"/>
                <a:ea typeface="微软雅黑" panose="020B0503020204020204" pitchFamily="34" charset="-122"/>
              </a:rPr>
              <a:t>（一）主动公开情况</a:t>
            </a:r>
            <a:endParaRPr lang="zh-CN" altLang="en-US" sz="1200" dirty="0">
              <a:solidFill>
                <a:schemeClr val="tx1">
                  <a:lumMod val="50000"/>
                  <a:lumOff val="50000"/>
                </a:schemeClr>
              </a:solidFill>
              <a:latin typeface="微软雅黑" panose="020B0503020204020204" pitchFamily="34" charset="-122"/>
              <a:ea typeface="微软雅黑" panose="020B0503020204020204" pitchFamily="34" charset="-122"/>
            </a:endParaRPr>
          </a:p>
        </p:txBody>
      </p:sp>
      <p:sp>
        <p:nvSpPr>
          <p:cNvPr id="3" name="文本框 2"/>
          <p:cNvSpPr txBox="1"/>
          <p:nvPr/>
        </p:nvSpPr>
        <p:spPr>
          <a:xfrm>
            <a:off x="1046480" y="2681605"/>
            <a:ext cx="5207635" cy="2696210"/>
          </a:xfrm>
          <a:prstGeom prst="rect">
            <a:avLst/>
          </a:prstGeom>
          <a:noFill/>
        </p:spPr>
        <p:txBody>
          <a:bodyPr wrap="square" rtlCol="0">
            <a:noAutofit/>
          </a:bodyPr>
          <a:lstStyle/>
          <a:p>
            <a:pPr>
              <a:lnSpc>
                <a:spcPct val="150000"/>
              </a:lnSpc>
            </a:pPr>
            <a:r>
              <a:rPr lang="en-US" altLang="zh-CN" sz="1400" dirty="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latin typeface="微软雅黑" panose="020B0503020204020204" pitchFamily="34" charset="-122"/>
                <a:ea typeface="微软雅黑" panose="020B0503020204020204" pitchFamily="34" charset="-122"/>
                <a:cs typeface="+mn-ea"/>
                <a:sym typeface="+mn-lt"/>
              </a:rPr>
              <a:t>    </a:t>
            </a:r>
            <a:r>
              <a:rPr lang="zh-CN" altLang="en-US" sz="1400" dirty="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latin typeface="微软雅黑" panose="020B0503020204020204" pitchFamily="34" charset="-122"/>
                <a:ea typeface="微软雅黑" panose="020B0503020204020204" pitchFamily="34" charset="-122"/>
                <a:cs typeface="+mn-ea"/>
                <a:sym typeface="+mn-lt"/>
              </a:rPr>
              <a:t>主动公开政府信息内容丰富、形式全面。济宁市教育局北湖度假区分局，针对公众关切，主动、及时、全面、准确发布并解读权威政府信息。全年累计主动公开信息34条。其中，重点领域信息13条，政策解读类1条，财政信息类1条，行政执法公开4条，政务公文2条，行政权力5条，财政信息2条，公共文化服务3条，基层政务公开标准化规范化工作1条，主动公开基本目录1条，政府信息公开1条；通过文字解读、主要负责人解读等形式对政策中的创新亮点和公众关注的热点等开展深入解读。</a:t>
            </a:r>
            <a:endParaRPr lang="zh-CN" altLang="en-US" sz="1400" dirty="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latin typeface="微软雅黑" panose="020B0503020204020204" pitchFamily="34" charset="-122"/>
              <a:ea typeface="微软雅黑" panose="020B0503020204020204" pitchFamily="34" charset="-122"/>
              <a:cs typeface="+mn-ea"/>
              <a:sym typeface="+mn-lt"/>
            </a:endParaRPr>
          </a:p>
        </p:txBody>
      </p:sp>
      <p:sp>
        <p:nvSpPr>
          <p:cNvPr id="10" name="Title 1"/>
          <p:cNvSpPr txBox="1"/>
          <p:nvPr/>
        </p:nvSpPr>
        <p:spPr>
          <a:xfrm>
            <a:off x="821744" y="267790"/>
            <a:ext cx="3343855" cy="379477"/>
          </a:xfrm>
          <a:prstGeom prst="rect">
            <a:avLst/>
          </a:prstGeom>
        </p:spPr>
        <p:txBody>
          <a:bodyPr lIns="0" rIns="0" anchor="ctr">
            <a:noAutofit/>
          </a:bodyPr>
          <a:lstStyle>
            <a:lvl1pPr algn="ctr" defTabSz="914400" rtl="0" eaLnBrk="1" latinLnBrk="0" hangingPunct="1">
              <a:spcBef>
                <a:spcPct val="0"/>
              </a:spcBef>
              <a:buNone/>
              <a:defRPr sz="3000" b="0" kern="1200">
                <a:solidFill>
                  <a:schemeClr val="accent1"/>
                </a:solidFill>
                <a:latin typeface="U.S. 101" pitchFamily="2" charset="0"/>
                <a:ea typeface="Roboto" pitchFamily="2" charset="0"/>
                <a:cs typeface="Open Sans Light" panose="020B0306030504020204" pitchFamily="34" charset="0"/>
              </a:defRPr>
            </a:lvl1pPr>
          </a:lstStyle>
          <a:p>
            <a:pPr algn="l"/>
            <a:r>
              <a:rPr lang="zh-CN" altLang="en-US" sz="2400" b="1" dirty="0">
                <a:solidFill>
                  <a:schemeClr val="accent5"/>
                </a:solidFill>
                <a:latin typeface="微软雅黑" panose="020B0503020204020204" pitchFamily="34" charset="-122"/>
                <a:ea typeface="微软雅黑" panose="020B0503020204020204" pitchFamily="34" charset="-122"/>
                <a:cs typeface="+mn-ea"/>
                <a:sym typeface="+mn-lt"/>
              </a:rPr>
              <a:t>一、总体情况</a:t>
            </a:r>
            <a:endParaRPr lang="zh-CN" altLang="en-US" sz="2400" b="1" dirty="0">
              <a:solidFill>
                <a:schemeClr val="accent5"/>
              </a:solidFill>
              <a:latin typeface="微软雅黑" panose="020B0503020204020204" pitchFamily="34" charset="-122"/>
              <a:ea typeface="微软雅黑" panose="020B0503020204020204" pitchFamily="34" charset="-122"/>
              <a:cs typeface="+mn-ea"/>
              <a:sym typeface="+mn-lt"/>
            </a:endParaRPr>
          </a:p>
        </p:txBody>
      </p:sp>
      <p:pic>
        <p:nvPicPr>
          <p:cNvPr id="11" name="图片 4"/>
          <p:cNvPicPr/>
          <p:nvPr/>
        </p:nvPicPr>
        <p:blipFill>
          <a:blip r:embed="rId3"/>
          <a:stretch>
            <a:fillRect/>
          </a:stretch>
        </p:blipFill>
        <p:spPr>
          <a:xfrm>
            <a:off x="5934710" y="1905000"/>
            <a:ext cx="6257290" cy="4327525"/>
          </a:xfrm>
          <a:prstGeom prst="rect">
            <a:avLst/>
          </a:prstGeom>
          <a:extLst>
            <wpswe:webExtensionRef xmlns:wpswe="http://www.wps.cn/officeDocument/2018/webExtension" r:id="rId2"/>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250" fill="hold"/>
                                        <p:tgtEl>
                                          <p:spTgt spid="2"/>
                                        </p:tgtEl>
                                        <p:attrNameLst>
                                          <p:attrName>ppt_x</p:attrName>
                                        </p:attrNameLst>
                                      </p:cBhvr>
                                      <p:tavLst>
                                        <p:tav tm="0">
                                          <p:val>
                                            <p:strVal val="0-#ppt_w/2"/>
                                          </p:val>
                                        </p:tav>
                                        <p:tav tm="100000">
                                          <p:val>
                                            <p:strVal val="#ppt_x"/>
                                          </p:val>
                                        </p:tav>
                                      </p:tavLst>
                                    </p:anim>
                                    <p:anim calcmode="lin" valueType="num">
                                      <p:cBhvr additive="base">
                                        <p:cTn id="8" dur="1250" fill="hold"/>
                                        <p:tgtEl>
                                          <p:spTgt spid="2"/>
                                        </p:tgtEl>
                                        <p:attrNameLst>
                                          <p:attrName>ppt_y</p:attrName>
                                        </p:attrNameLst>
                                      </p:cBhvr>
                                      <p:tavLst>
                                        <p:tav tm="0">
                                          <p:val>
                                            <p:strVal val="#ppt_y"/>
                                          </p:val>
                                        </p:tav>
                                        <p:tav tm="100000">
                                          <p:val>
                                            <p:strVal val="#ppt_y"/>
                                          </p:val>
                                        </p:tav>
                                      </p:tavLst>
                                    </p:anim>
                                  </p:childTnLst>
                                </p:cTn>
                              </p:par>
                              <p:par>
                                <p:cTn id="9" presetID="2" presetClass="entr" presetSubtype="8" decel="100000" fill="hold" grpId="0" nodeType="withEffect">
                                  <p:stCondLst>
                                    <p:cond delay="75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1250" fill="hold"/>
                                        <p:tgtEl>
                                          <p:spTgt spid="3"/>
                                        </p:tgtEl>
                                        <p:attrNameLst>
                                          <p:attrName>ppt_x</p:attrName>
                                        </p:attrNameLst>
                                      </p:cBhvr>
                                      <p:tavLst>
                                        <p:tav tm="0">
                                          <p:val>
                                            <p:strVal val="0-#ppt_w/2"/>
                                          </p:val>
                                        </p:tav>
                                        <p:tav tm="100000">
                                          <p:val>
                                            <p:strVal val="#ppt_x"/>
                                          </p:val>
                                        </p:tav>
                                      </p:tavLst>
                                    </p:anim>
                                    <p:anim calcmode="lin" valueType="num">
                                      <p:cBhvr additive="base">
                                        <p:cTn id="12" dur="1250" fill="hold"/>
                                        <p:tgtEl>
                                          <p:spTgt spid="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1172210" y="1557020"/>
            <a:ext cx="10121265" cy="4188460"/>
          </a:xfrm>
          <a:prstGeom prst="rect">
            <a:avLst/>
          </a:prstGeom>
          <a:noFill/>
        </p:spPr>
        <p:txBody>
          <a:bodyPr wrap="square" rtlCol="0">
            <a:noAutofit/>
          </a:bodyPr>
          <a:lstStyle/>
          <a:p>
            <a:pPr>
              <a:lnSpc>
                <a:spcPct val="150000"/>
              </a:lnSpc>
            </a:pPr>
            <a:r>
              <a:rPr sz="2400" dirty="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latin typeface="微软雅黑" panose="020B0503020204020204" pitchFamily="34" charset="-122"/>
                <a:ea typeface="微软雅黑" panose="020B0503020204020204" pitchFamily="34" charset="-122"/>
                <a:cs typeface="+mn-ea"/>
                <a:sym typeface="+mn-lt"/>
              </a:rPr>
              <a:t>（二）依申请公开情况</a:t>
            </a:r>
            <a:endParaRPr sz="2400" dirty="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latin typeface="微软雅黑" panose="020B0503020204020204" pitchFamily="34" charset="-122"/>
              <a:ea typeface="微软雅黑" panose="020B0503020204020204" pitchFamily="34" charset="-122"/>
              <a:cs typeface="+mn-ea"/>
              <a:sym typeface="+mn-lt"/>
            </a:endParaRPr>
          </a:p>
          <a:p>
            <a:pPr>
              <a:lnSpc>
                <a:spcPct val="150000"/>
              </a:lnSpc>
            </a:pPr>
            <a:endParaRPr sz="1400" dirty="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latin typeface="微软雅黑" panose="020B0503020204020204" pitchFamily="34" charset="-122"/>
              <a:ea typeface="微软雅黑" panose="020B0503020204020204" pitchFamily="34" charset="-122"/>
              <a:cs typeface="+mn-ea"/>
              <a:sym typeface="+mn-lt"/>
            </a:endParaRPr>
          </a:p>
          <a:p>
            <a:pPr>
              <a:lnSpc>
                <a:spcPct val="150000"/>
              </a:lnSpc>
            </a:pPr>
            <a:r>
              <a:rPr lang="en-US" sz="1400" dirty="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latin typeface="微软雅黑" panose="020B0503020204020204" pitchFamily="34" charset="-122"/>
                <a:ea typeface="微软雅黑" panose="020B0503020204020204" pitchFamily="34" charset="-122"/>
                <a:cs typeface="+mn-ea"/>
                <a:sym typeface="+mn-lt"/>
              </a:rPr>
              <a:t>    </a:t>
            </a:r>
            <a:r>
              <a:rPr sz="1400" dirty="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latin typeface="微软雅黑" panose="020B0503020204020204" pitchFamily="34" charset="-122"/>
                <a:ea typeface="微软雅黑" panose="020B0503020204020204" pitchFamily="34" charset="-122"/>
                <a:cs typeface="+mn-ea"/>
                <a:sym typeface="+mn-lt"/>
              </a:rPr>
              <a:t>认真落实政务信息公开有关要求，密切关注依申请公开情况。2023年未收到依申请公开。</a:t>
            </a:r>
            <a:endParaRPr sz="1400" dirty="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latin typeface="微软雅黑" panose="020B0503020204020204" pitchFamily="34" charset="-122"/>
              <a:ea typeface="微软雅黑" panose="020B0503020204020204" pitchFamily="34" charset="-122"/>
              <a:cs typeface="+mn-ea"/>
              <a:sym typeface="+mn-lt"/>
            </a:endParaRPr>
          </a:p>
          <a:p>
            <a:pPr>
              <a:lnSpc>
                <a:spcPct val="150000"/>
              </a:lnSpc>
            </a:pPr>
            <a:endParaRPr sz="1400" dirty="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latin typeface="微软雅黑" panose="020B0503020204020204" pitchFamily="34" charset="-122"/>
              <a:ea typeface="微软雅黑" panose="020B0503020204020204" pitchFamily="34" charset="-122"/>
              <a:cs typeface="+mn-ea"/>
              <a:sym typeface="+mn-lt"/>
            </a:endParaRPr>
          </a:p>
          <a:p>
            <a:pPr>
              <a:lnSpc>
                <a:spcPct val="150000"/>
              </a:lnSpc>
            </a:pPr>
            <a:r>
              <a:rPr sz="2400" dirty="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latin typeface="微软雅黑" panose="020B0503020204020204" pitchFamily="34" charset="-122"/>
                <a:ea typeface="微软雅黑" panose="020B0503020204020204" pitchFamily="34" charset="-122"/>
                <a:cs typeface="+mn-ea"/>
                <a:sym typeface="+mn-lt"/>
              </a:rPr>
              <a:t>（三）政府信息管理情况</a:t>
            </a:r>
            <a:endParaRPr sz="2400" dirty="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latin typeface="微软雅黑" panose="020B0503020204020204" pitchFamily="34" charset="-122"/>
              <a:ea typeface="微软雅黑" panose="020B0503020204020204" pitchFamily="34" charset="-122"/>
              <a:cs typeface="+mn-ea"/>
              <a:sym typeface="+mn-lt"/>
            </a:endParaRPr>
          </a:p>
          <a:p>
            <a:pPr>
              <a:lnSpc>
                <a:spcPct val="150000"/>
              </a:lnSpc>
            </a:pPr>
            <a:endParaRPr sz="1400" dirty="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latin typeface="微软雅黑" panose="020B0503020204020204" pitchFamily="34" charset="-122"/>
              <a:ea typeface="微软雅黑" panose="020B0503020204020204" pitchFamily="34" charset="-122"/>
              <a:cs typeface="+mn-ea"/>
              <a:sym typeface="+mn-lt"/>
            </a:endParaRPr>
          </a:p>
          <a:p>
            <a:pPr>
              <a:lnSpc>
                <a:spcPct val="150000"/>
              </a:lnSpc>
            </a:pPr>
            <a:r>
              <a:rPr sz="1400" dirty="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latin typeface="微软雅黑" panose="020B0503020204020204" pitchFamily="34" charset="-122"/>
                <a:ea typeface="微软雅黑" panose="020B0503020204020204" pitchFamily="34" charset="-122"/>
                <a:cs typeface="+mn-ea"/>
                <a:sym typeface="+mn-lt"/>
              </a:rPr>
              <a:t>一是完善管理制度。完善领导协调、科室联动、共同推进的工作机制，严格遵守“先审查、后公开”原则，完善逐级审查制度。</a:t>
            </a:r>
            <a:endParaRPr sz="1400" dirty="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latin typeface="微软雅黑" panose="020B0503020204020204" pitchFamily="34" charset="-122"/>
              <a:ea typeface="微软雅黑" panose="020B0503020204020204" pitchFamily="34" charset="-122"/>
              <a:cs typeface="+mn-ea"/>
              <a:sym typeface="+mn-lt"/>
            </a:endParaRPr>
          </a:p>
          <a:p>
            <a:pPr>
              <a:lnSpc>
                <a:spcPct val="150000"/>
              </a:lnSpc>
            </a:pPr>
            <a:r>
              <a:rPr sz="1400" dirty="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latin typeface="微软雅黑" panose="020B0503020204020204" pitchFamily="34" charset="-122"/>
                <a:ea typeface="微软雅黑" panose="020B0503020204020204" pitchFamily="34" charset="-122"/>
                <a:cs typeface="+mn-ea"/>
                <a:sym typeface="+mn-lt"/>
              </a:rPr>
              <a:t>二是动态调整机制。建立健全动态调整机制，在制度层面使政府信息公开管理动态调整工作常态化。 </a:t>
            </a:r>
            <a:endParaRPr sz="1400" dirty="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latin typeface="微软雅黑" panose="020B0503020204020204" pitchFamily="34" charset="-122"/>
              <a:ea typeface="微软雅黑" panose="020B0503020204020204" pitchFamily="34" charset="-122"/>
              <a:cs typeface="+mn-ea"/>
              <a:sym typeface="+mn-lt"/>
            </a:endParaRPr>
          </a:p>
          <a:p>
            <a:pPr>
              <a:lnSpc>
                <a:spcPct val="150000"/>
              </a:lnSpc>
            </a:pPr>
            <a:r>
              <a:rPr sz="1400" dirty="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latin typeface="微软雅黑" panose="020B0503020204020204" pitchFamily="34" charset="-122"/>
                <a:ea typeface="微软雅黑" panose="020B0503020204020204" pitchFamily="34" charset="-122"/>
                <a:cs typeface="+mn-ea"/>
                <a:sym typeface="+mn-lt"/>
              </a:rPr>
              <a:t>三是开展文件集中清理工作。对照现行法律、法规、规章等规定，认真梳理文件，并按照部门职责和业务范围面，对出台的文件开展了一次集中清理。</a:t>
            </a:r>
            <a:endParaRPr sz="1400" dirty="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latin typeface="微软雅黑" panose="020B0503020204020204" pitchFamily="34" charset="-122"/>
              <a:ea typeface="微软雅黑" panose="020B0503020204020204" pitchFamily="34" charset="-122"/>
              <a:cs typeface="+mn-ea"/>
              <a:sym typeface="+mn-lt"/>
            </a:endParaRPr>
          </a:p>
        </p:txBody>
      </p:sp>
      <p:sp>
        <p:nvSpPr>
          <p:cNvPr id="10" name="Title 1"/>
          <p:cNvSpPr txBox="1"/>
          <p:nvPr/>
        </p:nvSpPr>
        <p:spPr>
          <a:xfrm>
            <a:off x="821744" y="267790"/>
            <a:ext cx="3343855" cy="379477"/>
          </a:xfrm>
          <a:prstGeom prst="rect">
            <a:avLst/>
          </a:prstGeom>
        </p:spPr>
        <p:txBody>
          <a:bodyPr lIns="0" rIns="0" anchor="ctr">
            <a:noAutofit/>
          </a:bodyPr>
          <a:lstStyle>
            <a:lvl1pPr algn="ctr" defTabSz="914400" rtl="0" eaLnBrk="1" latinLnBrk="0" hangingPunct="1">
              <a:spcBef>
                <a:spcPct val="0"/>
              </a:spcBef>
              <a:buNone/>
              <a:defRPr sz="3000" b="0" kern="1200">
                <a:solidFill>
                  <a:schemeClr val="accent1"/>
                </a:solidFill>
                <a:latin typeface="U.S. 101" pitchFamily="2" charset="0"/>
                <a:ea typeface="Roboto" pitchFamily="2" charset="0"/>
                <a:cs typeface="Open Sans Light" panose="020B0306030504020204" pitchFamily="34" charset="0"/>
              </a:defRPr>
            </a:lvl1pPr>
          </a:lstStyle>
          <a:p>
            <a:pPr algn="l"/>
            <a:r>
              <a:rPr lang="zh-CN" altLang="en-US" sz="2400" b="1" dirty="0">
                <a:solidFill>
                  <a:schemeClr val="accent5"/>
                </a:solidFill>
                <a:latin typeface="微软雅黑" panose="020B0503020204020204" pitchFamily="34" charset="-122"/>
                <a:ea typeface="微软雅黑" panose="020B0503020204020204" pitchFamily="34" charset="-122"/>
                <a:cs typeface="+mn-ea"/>
                <a:sym typeface="+mn-lt"/>
              </a:rPr>
              <a:t>一、总体情况</a:t>
            </a:r>
            <a:endParaRPr lang="zh-CN" altLang="en-US" sz="2400" b="1" dirty="0">
              <a:solidFill>
                <a:schemeClr val="accent5"/>
              </a:solidFill>
              <a:latin typeface="微软雅黑" panose="020B0503020204020204" pitchFamily="34" charset="-122"/>
              <a:ea typeface="微软雅黑" panose="020B0503020204020204" pitchFamily="34" charset="-122"/>
              <a:cs typeface="+mn-ea"/>
              <a:sym typeface="+mn-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grpId="0" nodeType="withEffect">
                                  <p:stCondLst>
                                    <p:cond delay="75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1250" fill="hold"/>
                                        <p:tgtEl>
                                          <p:spTgt spid="3"/>
                                        </p:tgtEl>
                                        <p:attrNameLst>
                                          <p:attrName>ppt_x</p:attrName>
                                        </p:attrNameLst>
                                      </p:cBhvr>
                                      <p:tavLst>
                                        <p:tav tm="0">
                                          <p:val>
                                            <p:strVal val="0-#ppt_w/2"/>
                                          </p:val>
                                        </p:tav>
                                        <p:tav tm="100000">
                                          <p:val>
                                            <p:strVal val="#ppt_x"/>
                                          </p:val>
                                        </p:tav>
                                      </p:tavLst>
                                    </p:anim>
                                    <p:anim calcmode="lin" valueType="num">
                                      <p:cBhvr additive="base">
                                        <p:cTn id="8" dur="1250" fill="hold"/>
                                        <p:tgtEl>
                                          <p:spTgt spid="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1172210" y="1557020"/>
            <a:ext cx="10121265" cy="4188460"/>
          </a:xfrm>
          <a:prstGeom prst="rect">
            <a:avLst/>
          </a:prstGeom>
          <a:noFill/>
        </p:spPr>
        <p:txBody>
          <a:bodyPr wrap="square" rtlCol="0">
            <a:noAutofit/>
          </a:bodyPr>
          <a:lstStyle/>
          <a:p>
            <a:pPr>
              <a:lnSpc>
                <a:spcPct val="150000"/>
              </a:lnSpc>
            </a:pPr>
            <a:r>
              <a:rPr sz="2400" dirty="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latin typeface="微软雅黑" panose="020B0503020204020204" pitchFamily="34" charset="-122"/>
                <a:ea typeface="微软雅黑" panose="020B0503020204020204" pitchFamily="34" charset="-122"/>
                <a:cs typeface="+mn-ea"/>
                <a:sym typeface="+mn-lt"/>
              </a:rPr>
              <a:t>（四）监督保障情况</a:t>
            </a:r>
            <a:endParaRPr sz="2400" dirty="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latin typeface="微软雅黑" panose="020B0503020204020204" pitchFamily="34" charset="-122"/>
              <a:ea typeface="微软雅黑" panose="020B0503020204020204" pitchFamily="34" charset="-122"/>
              <a:cs typeface="+mn-ea"/>
              <a:sym typeface="+mn-lt"/>
            </a:endParaRPr>
          </a:p>
          <a:p>
            <a:pPr>
              <a:lnSpc>
                <a:spcPct val="150000"/>
              </a:lnSpc>
            </a:pPr>
            <a:endParaRPr sz="2400" dirty="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latin typeface="微软雅黑" panose="020B0503020204020204" pitchFamily="34" charset="-122"/>
              <a:ea typeface="微软雅黑" panose="020B0503020204020204" pitchFamily="34" charset="-122"/>
              <a:cs typeface="+mn-ea"/>
              <a:sym typeface="+mn-lt"/>
            </a:endParaRPr>
          </a:p>
          <a:p>
            <a:pPr>
              <a:lnSpc>
                <a:spcPct val="150000"/>
              </a:lnSpc>
            </a:pPr>
            <a:r>
              <a:rPr sz="1400" dirty="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latin typeface="微软雅黑" panose="020B0503020204020204" pitchFamily="34" charset="-122"/>
                <a:ea typeface="微软雅黑" panose="020B0503020204020204" pitchFamily="34" charset="-122"/>
                <a:cs typeface="+mn-ea"/>
                <a:sym typeface="+mn-lt"/>
              </a:rPr>
              <a:t>一是加强组织领导。济宁市教育局北湖度假区分局成立政府信息公开工作领导小组，领导小组下设办公室，具体政务信息公开的日常工作，定期召开会议对政务公开工作进行安排部署，安排专人具体负责调度推进政务公开各项工作。</a:t>
            </a:r>
            <a:endParaRPr sz="1400" dirty="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latin typeface="微软雅黑" panose="020B0503020204020204" pitchFamily="34" charset="-122"/>
              <a:ea typeface="微软雅黑" panose="020B0503020204020204" pitchFamily="34" charset="-122"/>
              <a:cs typeface="+mn-ea"/>
              <a:sym typeface="+mn-lt"/>
            </a:endParaRPr>
          </a:p>
          <a:p>
            <a:pPr>
              <a:lnSpc>
                <a:spcPct val="150000"/>
              </a:lnSpc>
            </a:pPr>
            <a:r>
              <a:rPr sz="1400" dirty="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latin typeface="微软雅黑" panose="020B0503020204020204" pitchFamily="34" charset="-122"/>
                <a:ea typeface="微软雅黑" panose="020B0503020204020204" pitchFamily="34" charset="-122"/>
                <a:cs typeface="+mn-ea"/>
                <a:sym typeface="+mn-lt"/>
              </a:rPr>
              <a:t>二是加大培训力度。建立以政务公开专题业务培训为主，微信群、面对面指导形式为辅的多元化培训机制，提高政务公开工作水平。</a:t>
            </a:r>
            <a:endParaRPr sz="1400" dirty="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latin typeface="微软雅黑" panose="020B0503020204020204" pitchFamily="34" charset="-122"/>
              <a:ea typeface="微软雅黑" panose="020B0503020204020204" pitchFamily="34" charset="-122"/>
              <a:cs typeface="+mn-ea"/>
              <a:sym typeface="+mn-lt"/>
            </a:endParaRPr>
          </a:p>
          <a:p>
            <a:pPr>
              <a:lnSpc>
                <a:spcPct val="150000"/>
              </a:lnSpc>
            </a:pPr>
            <a:r>
              <a:rPr sz="1400" dirty="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latin typeface="微软雅黑" panose="020B0503020204020204" pitchFamily="34" charset="-122"/>
                <a:ea typeface="微软雅黑" panose="020B0503020204020204" pitchFamily="34" charset="-122"/>
                <a:cs typeface="+mn-ea"/>
                <a:sym typeface="+mn-lt"/>
              </a:rPr>
              <a:t>三是强化督导考核。充分利用政务公开评估结果，及时反馈各相关科室，并跟上督导，确保整改落实到位；强化日常督导，通过电话调度、重点督查等形式，强化对公开重点任务落实情况的调度检查和日常监督。</a:t>
            </a:r>
            <a:endParaRPr sz="1400" dirty="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latin typeface="微软雅黑" panose="020B0503020204020204" pitchFamily="34" charset="-122"/>
              <a:ea typeface="微软雅黑" panose="020B0503020204020204" pitchFamily="34" charset="-122"/>
              <a:cs typeface="+mn-ea"/>
              <a:sym typeface="+mn-lt"/>
            </a:endParaRPr>
          </a:p>
        </p:txBody>
      </p:sp>
      <p:sp>
        <p:nvSpPr>
          <p:cNvPr id="10" name="Title 1"/>
          <p:cNvSpPr txBox="1"/>
          <p:nvPr/>
        </p:nvSpPr>
        <p:spPr>
          <a:xfrm>
            <a:off x="821744" y="267790"/>
            <a:ext cx="3343855" cy="379477"/>
          </a:xfrm>
          <a:prstGeom prst="rect">
            <a:avLst/>
          </a:prstGeom>
        </p:spPr>
        <p:txBody>
          <a:bodyPr lIns="0" rIns="0" anchor="ctr">
            <a:noAutofit/>
          </a:bodyPr>
          <a:lstStyle>
            <a:lvl1pPr algn="ctr" defTabSz="914400" rtl="0" eaLnBrk="1" latinLnBrk="0" hangingPunct="1">
              <a:spcBef>
                <a:spcPct val="0"/>
              </a:spcBef>
              <a:buNone/>
              <a:defRPr sz="3000" b="0" kern="1200">
                <a:solidFill>
                  <a:schemeClr val="accent1"/>
                </a:solidFill>
                <a:latin typeface="U.S. 101" pitchFamily="2" charset="0"/>
                <a:ea typeface="Roboto" pitchFamily="2" charset="0"/>
                <a:cs typeface="Open Sans Light" panose="020B0306030504020204" pitchFamily="34" charset="0"/>
              </a:defRPr>
            </a:lvl1pPr>
          </a:lstStyle>
          <a:p>
            <a:pPr algn="l"/>
            <a:r>
              <a:rPr lang="zh-CN" altLang="en-US" sz="2400" b="1" dirty="0">
                <a:solidFill>
                  <a:schemeClr val="accent5"/>
                </a:solidFill>
                <a:latin typeface="微软雅黑" panose="020B0503020204020204" pitchFamily="34" charset="-122"/>
                <a:ea typeface="微软雅黑" panose="020B0503020204020204" pitchFamily="34" charset="-122"/>
                <a:cs typeface="+mn-ea"/>
                <a:sym typeface="+mn-lt"/>
              </a:rPr>
              <a:t>一、总体情况</a:t>
            </a:r>
            <a:endParaRPr lang="zh-CN" altLang="en-US" sz="2400" b="1" dirty="0">
              <a:solidFill>
                <a:schemeClr val="accent5"/>
              </a:solidFill>
              <a:latin typeface="微软雅黑" panose="020B0503020204020204" pitchFamily="34" charset="-122"/>
              <a:ea typeface="微软雅黑" panose="020B0503020204020204" pitchFamily="34" charset="-122"/>
              <a:cs typeface="+mn-ea"/>
              <a:sym typeface="+mn-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grpId="0" nodeType="withEffect">
                                  <p:stCondLst>
                                    <p:cond delay="75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1250" fill="hold"/>
                                        <p:tgtEl>
                                          <p:spTgt spid="3"/>
                                        </p:tgtEl>
                                        <p:attrNameLst>
                                          <p:attrName>ppt_x</p:attrName>
                                        </p:attrNameLst>
                                      </p:cBhvr>
                                      <p:tavLst>
                                        <p:tav tm="0">
                                          <p:val>
                                            <p:strVal val="0-#ppt_w/2"/>
                                          </p:val>
                                        </p:tav>
                                        <p:tav tm="100000">
                                          <p:val>
                                            <p:strVal val="#ppt_x"/>
                                          </p:val>
                                        </p:tav>
                                      </p:tavLst>
                                    </p:anim>
                                    <p:anim calcmode="lin" valueType="num">
                                      <p:cBhvr additive="base">
                                        <p:cTn id="8" dur="1250" fill="hold"/>
                                        <p:tgtEl>
                                          <p:spTgt spid="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itle 1"/>
          <p:cNvSpPr txBox="1"/>
          <p:nvPr/>
        </p:nvSpPr>
        <p:spPr>
          <a:xfrm>
            <a:off x="821690" y="267970"/>
            <a:ext cx="3712210" cy="379730"/>
          </a:xfrm>
          <a:prstGeom prst="rect">
            <a:avLst/>
          </a:prstGeom>
        </p:spPr>
        <p:txBody>
          <a:bodyPr lIns="0" rIns="0" anchor="ctr">
            <a:noAutofit/>
          </a:bodyPr>
          <a:lstStyle>
            <a:lvl1pPr algn="ctr" defTabSz="914400" rtl="0" eaLnBrk="1" latinLnBrk="0" hangingPunct="1">
              <a:spcBef>
                <a:spcPct val="0"/>
              </a:spcBef>
              <a:buNone/>
              <a:defRPr sz="3000" b="0" kern="1200">
                <a:solidFill>
                  <a:schemeClr val="accent1"/>
                </a:solidFill>
                <a:latin typeface="U.S. 101" pitchFamily="2" charset="0"/>
                <a:ea typeface="Roboto" pitchFamily="2" charset="0"/>
                <a:cs typeface="Open Sans Light" panose="020B0306030504020204" pitchFamily="34" charset="0"/>
              </a:defRPr>
            </a:lvl1pPr>
          </a:lstStyle>
          <a:p>
            <a:pPr algn="l"/>
            <a:r>
              <a:rPr lang="zh-CN" altLang="en-US" sz="2400" b="1" dirty="0">
                <a:solidFill>
                  <a:schemeClr val="accent5"/>
                </a:solidFill>
                <a:latin typeface="微软雅黑" panose="020B0503020204020204" pitchFamily="34" charset="-122"/>
                <a:ea typeface="微软雅黑" panose="020B0503020204020204" pitchFamily="34" charset="-122"/>
                <a:cs typeface="+mn-ea"/>
                <a:sym typeface="+mn-lt"/>
              </a:rPr>
              <a:t>二、主动公开政府信息情况</a:t>
            </a:r>
            <a:endParaRPr lang="zh-CN" altLang="en-US" sz="2400" b="1" dirty="0">
              <a:solidFill>
                <a:schemeClr val="accent5"/>
              </a:solidFill>
              <a:latin typeface="微软雅黑" panose="020B0503020204020204" pitchFamily="34" charset="-122"/>
              <a:ea typeface="微软雅黑" panose="020B0503020204020204" pitchFamily="34" charset="-122"/>
              <a:cs typeface="+mn-ea"/>
              <a:sym typeface="+mn-lt"/>
            </a:endParaRPr>
          </a:p>
        </p:txBody>
      </p:sp>
      <p:graphicFrame>
        <p:nvGraphicFramePr>
          <p:cNvPr id="2" name="表格 1"/>
          <p:cNvGraphicFramePr/>
          <p:nvPr>
            <p:custDataLst>
              <p:tags r:id="rId1"/>
            </p:custDataLst>
          </p:nvPr>
        </p:nvGraphicFramePr>
        <p:xfrm>
          <a:off x="2041525" y="868680"/>
          <a:ext cx="7614920" cy="5671820"/>
        </p:xfrm>
        <a:graphic>
          <a:graphicData uri="http://schemas.openxmlformats.org/drawingml/2006/table">
            <a:tbl>
              <a:tblPr/>
              <a:tblGrid>
                <a:gridCol w="2113915"/>
                <a:gridCol w="1851025"/>
                <a:gridCol w="1924050"/>
                <a:gridCol w="1725930"/>
              </a:tblGrid>
              <a:tr h="405130">
                <a:tc gridSpan="4">
                  <a:txBody>
                    <a:bodyPr/>
                    <a:p>
                      <a:pPr indent="0" algn="ctr">
                        <a:buNone/>
                      </a:pPr>
                      <a:r>
                        <a:rPr lang="en-US" sz="1200" b="1">
                          <a:solidFill>
                            <a:srgbClr val="000000"/>
                          </a:solidFill>
                          <a:latin typeface="方正黑体简体" panose="02010601030101010101" pitchFamily="2" charset="-122"/>
                          <a:ea typeface="方正黑体简体" panose="02010601030101010101" pitchFamily="2" charset="-122"/>
                          <a:cs typeface="方正黑体简体" panose="02010601030101010101" pitchFamily="2" charset="-122"/>
                        </a:rPr>
                        <a:t>第二十条第（一）项</a:t>
                      </a:r>
                      <a:endParaRPr lang="en-US" altLang="en-US" sz="1200" b="1">
                        <a:solidFill>
                          <a:srgbClr val="000000"/>
                        </a:solidFill>
                        <a:latin typeface="方正黑体简体" panose="02010601030101010101" pitchFamily="2" charset="-122"/>
                        <a:ea typeface="方正黑体简体" panose="02010601030101010101" pitchFamily="2" charset="-122"/>
                        <a:cs typeface="方正黑体简体" panose="02010601030101010101" pitchFamily="2"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405130">
                <a:tc>
                  <a:txBody>
                    <a:bodyPr/>
                    <a:p>
                      <a:pPr indent="0" algn="ctr">
                        <a:buNone/>
                      </a:pPr>
                      <a:r>
                        <a:rPr lang="en-US" sz="1200" b="1">
                          <a:solidFill>
                            <a:srgbClr val="000000"/>
                          </a:solidFill>
                          <a:latin typeface="方正仿宋简体" panose="02010601030101010101" charset="-122"/>
                          <a:ea typeface="方正仿宋简体" panose="02010601030101010101" charset="-122"/>
                          <a:cs typeface="方正仿宋简体" panose="02010601030101010101" charset="-122"/>
                        </a:rPr>
                        <a:t>信息内容</a:t>
                      </a:r>
                      <a:endParaRPr lang="en-US" altLang="en-US" sz="12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a:txBody>
                    <a:bodyPr/>
                    <a:p>
                      <a:pPr indent="0" algn="ctr">
                        <a:buNone/>
                      </a:pPr>
                      <a:r>
                        <a:rPr lang="en-US" sz="1200" b="1">
                          <a:solidFill>
                            <a:srgbClr val="000000"/>
                          </a:solidFill>
                          <a:latin typeface="方正仿宋简体" panose="02010601030101010101" charset="-122"/>
                          <a:ea typeface="方正仿宋简体" panose="02010601030101010101" charset="-122"/>
                          <a:cs typeface="方正仿宋简体" panose="02010601030101010101" charset="-122"/>
                        </a:rPr>
                        <a:t>本年制发件数</a:t>
                      </a:r>
                      <a:endParaRPr lang="en-US" altLang="en-US" sz="12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a:txBody>
                    <a:bodyPr/>
                    <a:p>
                      <a:pPr indent="0" algn="ctr">
                        <a:buNone/>
                      </a:pPr>
                      <a:r>
                        <a:rPr lang="en-US" sz="1200" b="1">
                          <a:solidFill>
                            <a:srgbClr val="000000"/>
                          </a:solidFill>
                          <a:latin typeface="方正仿宋简体" panose="02010601030101010101" charset="-122"/>
                          <a:ea typeface="方正仿宋简体" panose="02010601030101010101" charset="-122"/>
                          <a:cs typeface="方正仿宋简体" panose="02010601030101010101" charset="-122"/>
                        </a:rPr>
                        <a:t>本年废止件数</a:t>
                      </a:r>
                      <a:endParaRPr lang="en-US" altLang="en-US" sz="12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a:txBody>
                    <a:bodyPr/>
                    <a:p>
                      <a:pPr indent="0" algn="ctr">
                        <a:buNone/>
                      </a:pPr>
                      <a:r>
                        <a:rPr lang="en-US" sz="1200" b="1">
                          <a:solidFill>
                            <a:srgbClr val="000000"/>
                          </a:solidFill>
                          <a:latin typeface="方正仿宋简体" panose="02010601030101010101" charset="-122"/>
                          <a:ea typeface="方正仿宋简体" panose="02010601030101010101" charset="-122"/>
                          <a:cs typeface="方正仿宋简体" panose="02010601030101010101" charset="-122"/>
                        </a:rPr>
                        <a:t>现行有效件数</a:t>
                      </a:r>
                      <a:endParaRPr lang="en-US" altLang="en-US" sz="12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r>
              <a:tr h="405130">
                <a:tc>
                  <a:txBody>
                    <a:bodyPr/>
                    <a:p>
                      <a:pPr indent="0">
                        <a:buNone/>
                      </a:pPr>
                      <a:r>
                        <a:rPr lang="en-US" sz="1200" b="1">
                          <a:solidFill>
                            <a:srgbClr val="000000"/>
                          </a:solidFill>
                          <a:latin typeface="方正仿宋简体" panose="02010601030101010101" charset="-122"/>
                          <a:ea typeface="方正仿宋简体" panose="02010601030101010101" charset="-122"/>
                          <a:cs typeface="方正仿宋简体" panose="02010601030101010101" charset="-122"/>
                        </a:rPr>
                        <a:t>规章</a:t>
                      </a:r>
                      <a:endParaRPr lang="en-US" altLang="en-US" sz="12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a:txBody>
                    <a:bodyPr/>
                    <a:p>
                      <a:pPr indent="0" algn="ctr">
                        <a:buNone/>
                      </a:pPr>
                      <a:r>
                        <a:rPr lang="en-US" sz="12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2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a:txBody>
                    <a:bodyPr/>
                    <a:p>
                      <a:pPr indent="0" algn="ctr">
                        <a:buNone/>
                      </a:pPr>
                      <a:r>
                        <a:rPr lang="en-US" sz="12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2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a:txBody>
                    <a:bodyPr/>
                    <a:p>
                      <a:pPr indent="0" algn="ctr">
                        <a:buNone/>
                      </a:pPr>
                      <a:r>
                        <a:rPr lang="en-US" sz="12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2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r>
              <a:tr h="405130">
                <a:tc>
                  <a:txBody>
                    <a:bodyPr/>
                    <a:p>
                      <a:pPr indent="0">
                        <a:buNone/>
                      </a:pPr>
                      <a:r>
                        <a:rPr lang="en-US" sz="1200" b="1">
                          <a:solidFill>
                            <a:srgbClr val="000000"/>
                          </a:solidFill>
                          <a:latin typeface="方正仿宋简体" panose="02010601030101010101" charset="-122"/>
                          <a:ea typeface="方正仿宋简体" panose="02010601030101010101" charset="-122"/>
                          <a:cs typeface="方正仿宋简体" panose="02010601030101010101" charset="-122"/>
                        </a:rPr>
                        <a:t>行政规范性文件</a:t>
                      </a:r>
                      <a:endParaRPr lang="en-US" altLang="en-US" sz="12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a:txBody>
                    <a:bodyPr/>
                    <a:p>
                      <a:pPr indent="0" algn="ctr">
                        <a:buNone/>
                      </a:pPr>
                      <a:r>
                        <a:rPr lang="en-US" sz="1200" b="1">
                          <a:solidFill>
                            <a:srgbClr val="000000"/>
                          </a:solidFill>
                          <a:latin typeface="方正仿宋简体" panose="02010601030101010101" charset="-122"/>
                          <a:ea typeface="方正仿宋简体" panose="02010601030101010101" charset="-122"/>
                          <a:cs typeface="方正仿宋简体" panose="02010601030101010101" charset="-122"/>
                        </a:rPr>
                        <a:t>1</a:t>
                      </a:r>
                      <a:endParaRPr lang="en-US" altLang="en-US" sz="12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a:txBody>
                    <a:bodyPr/>
                    <a:p>
                      <a:pPr indent="0" algn="ctr">
                        <a:buNone/>
                      </a:pPr>
                      <a:r>
                        <a:rPr lang="en-US" sz="12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2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a:txBody>
                    <a:bodyPr/>
                    <a:p>
                      <a:pPr indent="0" algn="ctr">
                        <a:buNone/>
                      </a:pPr>
                      <a:r>
                        <a:rPr lang="en-US" sz="1200" b="1">
                          <a:solidFill>
                            <a:srgbClr val="000000"/>
                          </a:solidFill>
                          <a:latin typeface="方正仿宋简体" panose="02010601030101010101" charset="-122"/>
                          <a:ea typeface="方正仿宋简体" panose="02010601030101010101" charset="-122"/>
                          <a:cs typeface="方正仿宋简体" panose="02010601030101010101" charset="-122"/>
                        </a:rPr>
                        <a:t>1</a:t>
                      </a:r>
                      <a:endParaRPr lang="en-US" altLang="en-US" sz="12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r>
              <a:tr h="405130">
                <a:tc gridSpan="4">
                  <a:txBody>
                    <a:bodyPr/>
                    <a:p>
                      <a:pPr indent="0" algn="ctr">
                        <a:buNone/>
                      </a:pPr>
                      <a:r>
                        <a:rPr lang="en-US" sz="1200" b="1">
                          <a:solidFill>
                            <a:srgbClr val="000000"/>
                          </a:solidFill>
                          <a:latin typeface="方正黑体简体" panose="02010601030101010101" pitchFamily="2" charset="-122"/>
                          <a:ea typeface="方正黑体简体" panose="02010601030101010101" pitchFamily="2" charset="-122"/>
                          <a:cs typeface="方正黑体简体" panose="02010601030101010101" pitchFamily="2" charset="-122"/>
                        </a:rPr>
                        <a:t>第二十条第（五）项</a:t>
                      </a:r>
                      <a:endParaRPr lang="en-US" altLang="en-US" sz="1200" b="1">
                        <a:solidFill>
                          <a:srgbClr val="000000"/>
                        </a:solidFill>
                        <a:latin typeface="方正黑体简体" panose="02010601030101010101" pitchFamily="2" charset="-122"/>
                        <a:ea typeface="方正黑体简体" panose="02010601030101010101" pitchFamily="2" charset="-122"/>
                        <a:cs typeface="方正黑体简体" panose="02010601030101010101" pitchFamily="2"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405130">
                <a:tc>
                  <a:txBody>
                    <a:bodyPr/>
                    <a:p>
                      <a:pPr indent="0" algn="ctr">
                        <a:buNone/>
                      </a:pPr>
                      <a:r>
                        <a:rPr lang="en-US" sz="1200" b="1">
                          <a:solidFill>
                            <a:srgbClr val="000000"/>
                          </a:solidFill>
                          <a:latin typeface="方正仿宋简体" panose="02010601030101010101" charset="-122"/>
                          <a:ea typeface="方正仿宋简体" panose="02010601030101010101" charset="-122"/>
                          <a:cs typeface="方正仿宋简体" panose="02010601030101010101" charset="-122"/>
                        </a:rPr>
                        <a:t>信息内容</a:t>
                      </a:r>
                      <a:endParaRPr lang="en-US" altLang="en-US" sz="12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gridSpan="3">
                  <a:txBody>
                    <a:bodyPr/>
                    <a:p>
                      <a:pPr indent="0" algn="ctr">
                        <a:buNone/>
                      </a:pPr>
                      <a:r>
                        <a:rPr lang="en-US" sz="1200" b="1">
                          <a:solidFill>
                            <a:srgbClr val="000000"/>
                          </a:solidFill>
                          <a:latin typeface="方正仿宋简体" panose="02010601030101010101" charset="-122"/>
                          <a:ea typeface="方正仿宋简体" panose="02010601030101010101" charset="-122"/>
                          <a:cs typeface="方正仿宋简体" panose="02010601030101010101" charset="-122"/>
                        </a:rPr>
                        <a:t>本年处理决定数量</a:t>
                      </a:r>
                      <a:endParaRPr lang="en-US" altLang="en-US" sz="12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405130">
                <a:tc>
                  <a:txBody>
                    <a:bodyPr/>
                    <a:p>
                      <a:pPr indent="0">
                        <a:buNone/>
                      </a:pPr>
                      <a:r>
                        <a:rPr lang="en-US" sz="1200" b="1">
                          <a:solidFill>
                            <a:srgbClr val="000000"/>
                          </a:solidFill>
                          <a:latin typeface="方正仿宋简体" panose="02010601030101010101" charset="-122"/>
                          <a:ea typeface="方正仿宋简体" panose="02010601030101010101" charset="-122"/>
                          <a:cs typeface="方正仿宋简体" panose="02010601030101010101" charset="-122"/>
                        </a:rPr>
                        <a:t>行政许可</a:t>
                      </a:r>
                      <a:endParaRPr lang="en-US" altLang="en-US" sz="12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gridSpan="3">
                  <a:txBody>
                    <a:bodyPr/>
                    <a:p>
                      <a:pPr indent="0" algn="ctr">
                        <a:buNone/>
                      </a:pPr>
                      <a:r>
                        <a:rPr lang="en-US" sz="12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2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405130">
                <a:tc gridSpan="4">
                  <a:txBody>
                    <a:bodyPr/>
                    <a:p>
                      <a:pPr indent="0" algn="ctr">
                        <a:buNone/>
                      </a:pPr>
                      <a:r>
                        <a:rPr lang="en-US" sz="1200" b="1">
                          <a:solidFill>
                            <a:srgbClr val="000000"/>
                          </a:solidFill>
                          <a:latin typeface="方正黑体简体" panose="02010601030101010101" pitchFamily="2" charset="-122"/>
                          <a:ea typeface="方正黑体简体" panose="02010601030101010101" pitchFamily="2" charset="-122"/>
                          <a:cs typeface="方正黑体简体" panose="02010601030101010101" pitchFamily="2" charset="-122"/>
                        </a:rPr>
                        <a:t>第二十条第（六）项</a:t>
                      </a:r>
                      <a:endParaRPr lang="en-US" altLang="en-US" sz="1200" b="1">
                        <a:solidFill>
                          <a:srgbClr val="000000"/>
                        </a:solidFill>
                        <a:latin typeface="方正黑体简体" panose="02010601030101010101" pitchFamily="2" charset="-122"/>
                        <a:ea typeface="方正黑体简体" panose="02010601030101010101" pitchFamily="2" charset="-122"/>
                        <a:cs typeface="方正黑体简体" panose="02010601030101010101" pitchFamily="2"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405130">
                <a:tc>
                  <a:txBody>
                    <a:bodyPr/>
                    <a:p>
                      <a:pPr indent="0" algn="ctr">
                        <a:buNone/>
                      </a:pPr>
                      <a:r>
                        <a:rPr lang="en-US" sz="1200" b="1">
                          <a:solidFill>
                            <a:srgbClr val="000000"/>
                          </a:solidFill>
                          <a:latin typeface="方正仿宋简体" panose="02010601030101010101" charset="-122"/>
                          <a:ea typeface="方正仿宋简体" panose="02010601030101010101" charset="-122"/>
                          <a:cs typeface="方正仿宋简体" panose="02010601030101010101" charset="-122"/>
                        </a:rPr>
                        <a:t>信息内容</a:t>
                      </a:r>
                      <a:endParaRPr lang="en-US" altLang="en-US" sz="12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gridSpan="3">
                  <a:txBody>
                    <a:bodyPr/>
                    <a:p>
                      <a:pPr indent="0" algn="ctr">
                        <a:buNone/>
                      </a:pPr>
                      <a:r>
                        <a:rPr lang="en-US" sz="1200" b="1">
                          <a:solidFill>
                            <a:srgbClr val="000000"/>
                          </a:solidFill>
                          <a:latin typeface="方正仿宋简体" panose="02010601030101010101" charset="-122"/>
                          <a:ea typeface="方正仿宋简体" panose="02010601030101010101" charset="-122"/>
                          <a:cs typeface="方正仿宋简体" panose="02010601030101010101" charset="-122"/>
                        </a:rPr>
                        <a:t>本年处理决定数量</a:t>
                      </a:r>
                      <a:endParaRPr lang="en-US" altLang="en-US" sz="12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405130">
                <a:tc>
                  <a:txBody>
                    <a:bodyPr/>
                    <a:p>
                      <a:pPr indent="0">
                        <a:buNone/>
                      </a:pPr>
                      <a:r>
                        <a:rPr lang="en-US" sz="1200" b="1">
                          <a:solidFill>
                            <a:srgbClr val="000000"/>
                          </a:solidFill>
                          <a:latin typeface="方正仿宋简体" panose="02010601030101010101" charset="-122"/>
                          <a:ea typeface="方正仿宋简体" panose="02010601030101010101" charset="-122"/>
                          <a:cs typeface="方正仿宋简体" panose="02010601030101010101" charset="-122"/>
                        </a:rPr>
                        <a:t>行政处罚</a:t>
                      </a:r>
                      <a:endParaRPr lang="en-US" altLang="en-US" sz="12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gridSpan="3">
                  <a:txBody>
                    <a:bodyPr/>
                    <a:p>
                      <a:pPr indent="0" algn="ctr">
                        <a:buNone/>
                      </a:pPr>
                      <a:r>
                        <a:rPr lang="en-US" sz="12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2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405130">
                <a:tc>
                  <a:txBody>
                    <a:bodyPr/>
                    <a:p>
                      <a:pPr indent="0">
                        <a:buNone/>
                      </a:pPr>
                      <a:r>
                        <a:rPr lang="en-US" sz="1200" b="1">
                          <a:solidFill>
                            <a:srgbClr val="000000"/>
                          </a:solidFill>
                          <a:latin typeface="方正仿宋简体" panose="02010601030101010101" charset="-122"/>
                          <a:ea typeface="方正仿宋简体" panose="02010601030101010101" charset="-122"/>
                          <a:cs typeface="方正仿宋简体" panose="02010601030101010101" charset="-122"/>
                        </a:rPr>
                        <a:t>行政强制</a:t>
                      </a:r>
                      <a:endParaRPr lang="en-US" altLang="en-US" sz="12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gridSpan="3">
                  <a:txBody>
                    <a:bodyPr/>
                    <a:p>
                      <a:pPr indent="0" algn="ctr">
                        <a:buNone/>
                      </a:pPr>
                      <a:r>
                        <a:rPr lang="en-US" sz="12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2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405130">
                <a:tc gridSpan="4">
                  <a:txBody>
                    <a:bodyPr/>
                    <a:p>
                      <a:pPr indent="0" algn="ctr">
                        <a:buNone/>
                      </a:pPr>
                      <a:r>
                        <a:rPr lang="en-US" sz="1200" b="1">
                          <a:solidFill>
                            <a:srgbClr val="000000"/>
                          </a:solidFill>
                          <a:latin typeface="方正黑体简体" panose="02010601030101010101" pitchFamily="2" charset="-122"/>
                          <a:ea typeface="方正黑体简体" panose="02010601030101010101" pitchFamily="2" charset="-122"/>
                          <a:cs typeface="方正黑体简体" panose="02010601030101010101" pitchFamily="2" charset="-122"/>
                        </a:rPr>
                        <a:t>第二十条第（八）项</a:t>
                      </a:r>
                      <a:endParaRPr lang="en-US" altLang="en-US" sz="1200" b="1">
                        <a:solidFill>
                          <a:srgbClr val="000000"/>
                        </a:solidFill>
                        <a:latin typeface="方正黑体简体" panose="02010601030101010101" pitchFamily="2" charset="-122"/>
                        <a:ea typeface="方正黑体简体" panose="02010601030101010101" pitchFamily="2" charset="-122"/>
                        <a:cs typeface="方正黑体简体" panose="02010601030101010101" pitchFamily="2"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405130">
                <a:tc>
                  <a:txBody>
                    <a:bodyPr/>
                    <a:p>
                      <a:pPr indent="0" algn="ctr">
                        <a:buNone/>
                      </a:pPr>
                      <a:r>
                        <a:rPr lang="en-US" sz="1200" b="1">
                          <a:solidFill>
                            <a:srgbClr val="000000"/>
                          </a:solidFill>
                          <a:latin typeface="方正仿宋简体" panose="02010601030101010101" charset="-122"/>
                          <a:ea typeface="方正仿宋简体" panose="02010601030101010101" charset="-122"/>
                          <a:cs typeface="方正仿宋简体" panose="02010601030101010101" charset="-122"/>
                        </a:rPr>
                        <a:t>信息内容</a:t>
                      </a:r>
                      <a:endParaRPr lang="en-US" altLang="en-US" sz="12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gridSpan="3">
                  <a:txBody>
                    <a:bodyPr/>
                    <a:p>
                      <a:pPr indent="0" algn="ctr">
                        <a:buNone/>
                      </a:pPr>
                      <a:r>
                        <a:rPr lang="en-US" sz="1200" b="1">
                          <a:solidFill>
                            <a:srgbClr val="000000"/>
                          </a:solidFill>
                          <a:latin typeface="方正仿宋简体" panose="02010601030101010101" charset="-122"/>
                          <a:ea typeface="方正仿宋简体" panose="02010601030101010101" charset="-122"/>
                          <a:cs typeface="方正仿宋简体" panose="02010601030101010101" charset="-122"/>
                        </a:rPr>
                        <a:t>本年收费金额（单位：万元）</a:t>
                      </a:r>
                      <a:endParaRPr lang="en-US" altLang="en-US" sz="12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405130">
                <a:tc>
                  <a:txBody>
                    <a:bodyPr/>
                    <a:p>
                      <a:pPr indent="0">
                        <a:buNone/>
                      </a:pPr>
                      <a:r>
                        <a:rPr lang="en-US" sz="1200" b="1">
                          <a:solidFill>
                            <a:srgbClr val="000000"/>
                          </a:solidFill>
                          <a:latin typeface="方正仿宋简体" panose="02010601030101010101" charset="-122"/>
                          <a:ea typeface="方正仿宋简体" panose="02010601030101010101" charset="-122"/>
                          <a:cs typeface="方正仿宋简体" panose="02010601030101010101" charset="-122"/>
                        </a:rPr>
                        <a:t>行政事业性收费</a:t>
                      </a:r>
                      <a:endParaRPr lang="en-US" altLang="en-US" sz="12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gridSpan="3">
                  <a:txBody>
                    <a:bodyPr/>
                    <a:p>
                      <a:pPr indent="0" algn="ctr">
                        <a:buNone/>
                      </a:pPr>
                      <a:r>
                        <a:rPr lang="en-US" sz="12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2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itle 1"/>
          <p:cNvSpPr txBox="1"/>
          <p:nvPr/>
        </p:nvSpPr>
        <p:spPr>
          <a:xfrm>
            <a:off x="821690" y="267970"/>
            <a:ext cx="5746750" cy="379730"/>
          </a:xfrm>
          <a:prstGeom prst="rect">
            <a:avLst/>
          </a:prstGeom>
        </p:spPr>
        <p:txBody>
          <a:bodyPr lIns="0" rIns="0" anchor="ctr">
            <a:noAutofit/>
          </a:bodyPr>
          <a:lstStyle>
            <a:lvl1pPr algn="ctr" defTabSz="914400" rtl="0" eaLnBrk="1" latinLnBrk="0" hangingPunct="1">
              <a:spcBef>
                <a:spcPct val="0"/>
              </a:spcBef>
              <a:buNone/>
              <a:defRPr sz="3000" b="0" kern="1200">
                <a:solidFill>
                  <a:schemeClr val="accent1"/>
                </a:solidFill>
                <a:latin typeface="U.S. 101" pitchFamily="2" charset="0"/>
                <a:ea typeface="Roboto" pitchFamily="2" charset="0"/>
                <a:cs typeface="Open Sans Light" panose="020B0306030504020204" pitchFamily="34" charset="0"/>
              </a:defRPr>
            </a:lvl1pPr>
          </a:lstStyle>
          <a:p>
            <a:pPr algn="l"/>
            <a:r>
              <a:rPr lang="zh-CN" altLang="en-US" sz="2400" b="1" dirty="0">
                <a:solidFill>
                  <a:schemeClr val="accent5"/>
                </a:solidFill>
                <a:latin typeface="微软雅黑" panose="020B0503020204020204" pitchFamily="34" charset="-122"/>
                <a:ea typeface="微软雅黑" panose="020B0503020204020204" pitchFamily="34" charset="-122"/>
                <a:cs typeface="+mn-ea"/>
                <a:sym typeface="+mn-lt"/>
              </a:rPr>
              <a:t>三、收到和处理政府信息公开申请情况</a:t>
            </a:r>
            <a:endParaRPr lang="zh-CN" altLang="en-US" sz="2400" b="1" dirty="0">
              <a:solidFill>
                <a:schemeClr val="accent5"/>
              </a:solidFill>
              <a:latin typeface="微软雅黑" panose="020B0503020204020204" pitchFamily="34" charset="-122"/>
              <a:ea typeface="微软雅黑" panose="020B0503020204020204" pitchFamily="34" charset="-122"/>
              <a:cs typeface="+mn-ea"/>
              <a:sym typeface="+mn-lt"/>
            </a:endParaRPr>
          </a:p>
        </p:txBody>
      </p:sp>
      <p:graphicFrame>
        <p:nvGraphicFramePr>
          <p:cNvPr id="3" name="表格 2"/>
          <p:cNvGraphicFramePr/>
          <p:nvPr>
            <p:custDataLst>
              <p:tags r:id="rId1"/>
            </p:custDataLst>
          </p:nvPr>
        </p:nvGraphicFramePr>
        <p:xfrm>
          <a:off x="1503045" y="767080"/>
          <a:ext cx="9300845" cy="5997575"/>
        </p:xfrm>
        <a:graphic>
          <a:graphicData uri="http://schemas.openxmlformats.org/drawingml/2006/table">
            <a:tbl>
              <a:tblPr/>
              <a:tblGrid>
                <a:gridCol w="809625"/>
                <a:gridCol w="994410"/>
                <a:gridCol w="3038475"/>
                <a:gridCol w="832485"/>
                <a:gridCol w="630555"/>
                <a:gridCol w="622935"/>
                <a:gridCol w="631190"/>
                <a:gridCol w="601345"/>
                <a:gridCol w="591185"/>
                <a:gridCol w="548640"/>
              </a:tblGrid>
              <a:tr h="137160">
                <a:tc rowSpan="3" gridSpan="3">
                  <a:txBody>
                    <a:bodyPr/>
                    <a:p>
                      <a:pPr indent="0" algn="ctr">
                        <a:buNone/>
                      </a:pPr>
                      <a:r>
                        <a:rPr lang="en-US" sz="1600" b="1">
                          <a:solidFill>
                            <a:srgbClr val="000000"/>
                          </a:solidFill>
                          <a:latin typeface="方正黑体简体" panose="02010601030101010101" pitchFamily="2" charset="-122"/>
                          <a:ea typeface="方正黑体简体" panose="02010601030101010101" pitchFamily="2" charset="-122"/>
                          <a:cs typeface="方正黑体简体" panose="02010601030101010101" pitchFamily="2" charset="-122"/>
                        </a:rPr>
                        <a:t>（本列数据的勾稽关系为：第一项加第二项之和，等于第三项加第四项之和）</a:t>
                      </a:r>
                      <a:endParaRPr lang="en-US" altLang="en-US" sz="1600" b="1">
                        <a:solidFill>
                          <a:srgbClr val="000000"/>
                        </a:solidFill>
                        <a:latin typeface="方正黑体简体" panose="02010601030101010101" pitchFamily="2" charset="-122"/>
                        <a:ea typeface="方正黑体简体" panose="02010601030101010101" pitchFamily="2" charset="-122"/>
                        <a:cs typeface="方正黑体简体" panose="02010601030101010101" pitchFamily="2"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rowSpan="3" hMerge="1">
                  <a:tcPr>
                    <a:lnT w="12700" cap="flat" cmpd="sng">
                      <a:solidFill>
                        <a:srgbClr val="080000"/>
                      </a:solidFill>
                      <a:prstDash val="solid"/>
                      <a:headEnd type="none" w="med" len="med"/>
                      <a:tailEnd type="none" w="med" len="med"/>
                    </a:lnT>
                  </a:tcPr>
                </a:tc>
                <a:tc rowSpan="3"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tcPr>
                </a:tc>
                <a:tc gridSpan="7">
                  <a:txBody>
                    <a:bodyPr/>
                    <a:p>
                      <a:pPr indent="0" algn="ctr">
                        <a:buNone/>
                      </a:pPr>
                      <a:r>
                        <a:rPr lang="en-US" sz="900" b="1">
                          <a:solidFill>
                            <a:srgbClr val="000000"/>
                          </a:solidFill>
                          <a:latin typeface="方正黑体简体" panose="02010601030101010101" pitchFamily="2" charset="-122"/>
                          <a:ea typeface="方正黑体简体" panose="02010601030101010101" pitchFamily="2" charset="-122"/>
                          <a:cs typeface="方正黑体简体" panose="02010601030101010101" pitchFamily="2" charset="-122"/>
                        </a:rPr>
                        <a:t>申请人情况</a:t>
                      </a:r>
                      <a:endParaRPr lang="en-US" altLang="en-US" sz="900" b="1">
                        <a:solidFill>
                          <a:srgbClr val="000000"/>
                        </a:solidFill>
                        <a:latin typeface="方正黑体简体" panose="02010601030101010101" pitchFamily="2" charset="-122"/>
                        <a:ea typeface="方正黑体简体" panose="02010601030101010101" pitchFamily="2" charset="-122"/>
                        <a:cs typeface="方正黑体简体" panose="02010601030101010101" pitchFamily="2"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152400">
                <a:tc vMerge="1" gridSpan="3">
                  <a:tcPr>
                    <a:lnL w="12700" cap="flat" cmpd="sng">
                      <a:solidFill>
                        <a:srgbClr val="080000"/>
                      </a:solidFill>
                      <a:prstDash val="solid"/>
                      <a:headEnd type="none" w="med" len="med"/>
                      <a:tailEnd type="none" w="med" len="med"/>
                    </a:lnL>
                  </a:tcPr>
                </a:tc>
                <a:tc vMerge="1" hMerge="1">
                  <a:tcPr/>
                </a:tc>
                <a:tc vMerge="1" hMerge="1">
                  <a:tcPr>
                    <a:lnR w="12700" cap="flat" cmpd="sng">
                      <a:solidFill>
                        <a:srgbClr val="080000"/>
                      </a:solidFill>
                      <a:prstDash val="solid"/>
                      <a:headEnd type="none" w="med" len="med"/>
                      <a:tailEnd type="none" w="med" len="med"/>
                    </a:lnR>
                  </a:tcPr>
                </a:tc>
                <a:tc rowSpan="2">
                  <a:txBody>
                    <a:bodyPr/>
                    <a:p>
                      <a:pPr indent="0" algn="ctr">
                        <a:buNone/>
                      </a:pPr>
                      <a:r>
                        <a:rPr lang="en-US" sz="1000" b="1">
                          <a:solidFill>
                            <a:srgbClr val="000000"/>
                          </a:solidFill>
                          <a:latin typeface="方正黑体简体" panose="02010601030101010101" pitchFamily="2" charset="-122"/>
                          <a:ea typeface="方正黑体简体" panose="02010601030101010101" pitchFamily="2" charset="-122"/>
                          <a:cs typeface="方正黑体简体" panose="02010601030101010101" pitchFamily="2" charset="-122"/>
                        </a:rPr>
                        <a:t>自然人</a:t>
                      </a:r>
                      <a:endParaRPr lang="en-US" altLang="en-US" sz="1000" b="1">
                        <a:solidFill>
                          <a:srgbClr val="000000"/>
                        </a:solidFill>
                        <a:latin typeface="方正黑体简体" panose="02010601030101010101" pitchFamily="2" charset="-122"/>
                        <a:ea typeface="方正黑体简体" panose="02010601030101010101" pitchFamily="2" charset="-122"/>
                        <a:cs typeface="方正黑体简体" panose="02010601030101010101" pitchFamily="2"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gridSpan="5">
                  <a:txBody>
                    <a:bodyPr/>
                    <a:p>
                      <a:pPr indent="0" algn="ctr">
                        <a:buNone/>
                      </a:pPr>
                      <a:r>
                        <a:rPr lang="en-US" sz="1000" b="1">
                          <a:solidFill>
                            <a:srgbClr val="000000"/>
                          </a:solidFill>
                          <a:latin typeface="方正黑体简体" panose="02010601030101010101" pitchFamily="2" charset="-122"/>
                          <a:ea typeface="方正黑体简体" panose="02010601030101010101" pitchFamily="2" charset="-122"/>
                          <a:cs typeface="方正黑体简体" panose="02010601030101010101" pitchFamily="2" charset="-122"/>
                        </a:rPr>
                        <a:t>法人或其他组织</a:t>
                      </a:r>
                      <a:endParaRPr lang="en-US" altLang="en-US" sz="1000" b="1">
                        <a:solidFill>
                          <a:srgbClr val="000000"/>
                        </a:solidFill>
                        <a:latin typeface="方正黑体简体" panose="02010601030101010101" pitchFamily="2" charset="-122"/>
                        <a:ea typeface="方正黑体简体" panose="02010601030101010101" pitchFamily="2" charset="-122"/>
                        <a:cs typeface="方正黑体简体" panose="02010601030101010101" pitchFamily="2"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rowSpan="2">
                  <a:txBody>
                    <a:bodyPr/>
                    <a:p>
                      <a:pPr indent="0" algn="ctr">
                        <a:buNone/>
                      </a:pPr>
                      <a:r>
                        <a:rPr lang="en-US" sz="1000" b="1">
                          <a:solidFill>
                            <a:srgbClr val="000000"/>
                          </a:solidFill>
                          <a:latin typeface="方正黑体简体" panose="02010601030101010101" pitchFamily="2" charset="-122"/>
                          <a:ea typeface="方正黑体简体" panose="02010601030101010101" pitchFamily="2" charset="-122"/>
                          <a:cs typeface="方正黑体简体" panose="02010601030101010101" pitchFamily="2" charset="-122"/>
                        </a:rPr>
                        <a:t>总计</a:t>
                      </a:r>
                      <a:endParaRPr lang="en-US" altLang="en-US" sz="1000" b="1">
                        <a:solidFill>
                          <a:srgbClr val="000000"/>
                        </a:solidFill>
                        <a:latin typeface="方正黑体简体" panose="02010601030101010101" pitchFamily="2" charset="-122"/>
                        <a:ea typeface="方正黑体简体" panose="02010601030101010101" pitchFamily="2" charset="-122"/>
                        <a:cs typeface="方正黑体简体" panose="02010601030101010101" pitchFamily="2"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747395">
                <a:tc vMerge="1" gridSpan="3">
                  <a:tcPr>
                    <a:lnL w="12700" cap="flat" cmpd="sng">
                      <a:solidFill>
                        <a:srgbClr val="080000"/>
                      </a:solidFill>
                      <a:prstDash val="solid"/>
                      <a:headEnd type="none" w="med" len="med"/>
                      <a:tailEnd type="none" w="med" len="med"/>
                    </a:lnL>
                    <a:lnB w="12700" cap="flat" cmpd="sng">
                      <a:solidFill>
                        <a:srgbClr val="080000"/>
                      </a:solidFill>
                      <a:prstDash val="solid"/>
                      <a:headEnd type="none" w="med" len="med"/>
                      <a:tailEnd type="none" w="med" len="med"/>
                    </a:lnB>
                  </a:tcPr>
                </a:tc>
                <a:tc vMerge="1" hMerge="1">
                  <a:tcPr>
                    <a:lnB w="12700" cap="flat" cmpd="sng">
                      <a:solidFill>
                        <a:srgbClr val="080000"/>
                      </a:solidFill>
                      <a:prstDash val="solid"/>
                      <a:headEnd type="none" w="med" len="med"/>
                      <a:tailEnd type="none" w="med" len="med"/>
                    </a:lnB>
                  </a:tcPr>
                </a:tc>
                <a:tc vMerge="1" hMerge="1">
                  <a:tcPr>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a:txBody>
                    <a:bodyPr/>
                    <a:p>
                      <a:pPr indent="0" algn="ctr">
                        <a:buNone/>
                      </a:pPr>
                      <a:r>
                        <a:rPr lang="en-US" sz="1000" b="1">
                          <a:solidFill>
                            <a:srgbClr val="000000"/>
                          </a:solidFill>
                          <a:latin typeface="方正黑体简体" panose="02010601030101010101" pitchFamily="2" charset="-122"/>
                          <a:ea typeface="方正黑体简体" panose="02010601030101010101" pitchFamily="2" charset="-122"/>
                          <a:cs typeface="方正黑体简体" panose="02010601030101010101" pitchFamily="2" charset="-122"/>
                        </a:rPr>
                        <a:t>商业企业</a:t>
                      </a:r>
                      <a:endParaRPr lang="en-US" altLang="en-US" sz="1000" b="1">
                        <a:solidFill>
                          <a:srgbClr val="000000"/>
                        </a:solidFill>
                        <a:latin typeface="方正黑体简体" panose="02010601030101010101" pitchFamily="2" charset="-122"/>
                        <a:ea typeface="方正黑体简体" panose="02010601030101010101" pitchFamily="2" charset="-122"/>
                        <a:cs typeface="方正黑体简体" panose="02010601030101010101" pitchFamily="2"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黑体简体" panose="02010601030101010101" pitchFamily="2" charset="-122"/>
                          <a:ea typeface="方正黑体简体" panose="02010601030101010101" pitchFamily="2" charset="-122"/>
                          <a:cs typeface="方正黑体简体" panose="02010601030101010101" pitchFamily="2" charset="-122"/>
                        </a:rPr>
                        <a:t>科研机构</a:t>
                      </a:r>
                      <a:endParaRPr lang="en-US" altLang="en-US" sz="1000" b="1">
                        <a:solidFill>
                          <a:srgbClr val="000000"/>
                        </a:solidFill>
                        <a:latin typeface="方正黑体简体" panose="02010601030101010101" pitchFamily="2" charset="-122"/>
                        <a:ea typeface="方正黑体简体" panose="02010601030101010101" pitchFamily="2" charset="-122"/>
                        <a:cs typeface="方正黑体简体" panose="02010601030101010101" pitchFamily="2"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黑体简体" panose="02010601030101010101" pitchFamily="2" charset="-122"/>
                          <a:ea typeface="方正黑体简体" panose="02010601030101010101" pitchFamily="2" charset="-122"/>
                          <a:cs typeface="方正黑体简体" panose="02010601030101010101" pitchFamily="2" charset="-122"/>
                        </a:rPr>
                        <a:t>社会公益组织</a:t>
                      </a:r>
                      <a:endParaRPr lang="en-US" altLang="en-US" sz="1000" b="1">
                        <a:solidFill>
                          <a:srgbClr val="000000"/>
                        </a:solidFill>
                        <a:latin typeface="方正黑体简体" panose="02010601030101010101" pitchFamily="2" charset="-122"/>
                        <a:ea typeface="方正黑体简体" panose="02010601030101010101" pitchFamily="2" charset="-122"/>
                        <a:cs typeface="方正黑体简体" panose="02010601030101010101" pitchFamily="2"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黑体简体" panose="02010601030101010101" pitchFamily="2" charset="-122"/>
                          <a:ea typeface="方正黑体简体" panose="02010601030101010101" pitchFamily="2" charset="-122"/>
                          <a:cs typeface="方正黑体简体" panose="02010601030101010101" pitchFamily="2" charset="-122"/>
                        </a:rPr>
                        <a:t>法律服务机构</a:t>
                      </a:r>
                      <a:endParaRPr lang="en-US" altLang="en-US" sz="1000" b="1">
                        <a:solidFill>
                          <a:srgbClr val="000000"/>
                        </a:solidFill>
                        <a:latin typeface="方正黑体简体" panose="02010601030101010101" pitchFamily="2" charset="-122"/>
                        <a:ea typeface="方正黑体简体" panose="02010601030101010101" pitchFamily="2" charset="-122"/>
                        <a:cs typeface="方正黑体简体" panose="02010601030101010101" pitchFamily="2"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黑体简体" panose="02010601030101010101" pitchFamily="2" charset="-122"/>
                          <a:ea typeface="方正黑体简体" panose="02010601030101010101" pitchFamily="2" charset="-122"/>
                          <a:cs typeface="方正黑体简体" panose="02010601030101010101" pitchFamily="2" charset="-122"/>
                        </a:rPr>
                        <a:t>其他</a:t>
                      </a:r>
                      <a:endParaRPr lang="en-US" altLang="en-US" sz="1000" b="1">
                        <a:solidFill>
                          <a:srgbClr val="000000"/>
                        </a:solidFill>
                        <a:latin typeface="方正黑体简体" panose="02010601030101010101" pitchFamily="2" charset="-122"/>
                        <a:ea typeface="方正黑体简体" panose="02010601030101010101" pitchFamily="2" charset="-122"/>
                        <a:cs typeface="方正黑体简体" panose="02010601030101010101" pitchFamily="2"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r>
              <a:tr h="209550">
                <a:tc gridSpan="3">
                  <a:txBody>
                    <a:bodyPr/>
                    <a:p>
                      <a:pPr indent="0">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一、本年新收政府信息公开申请数量</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 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89230">
                <a:tc gridSpan="3">
                  <a:txBody>
                    <a:bodyPr/>
                    <a:p>
                      <a:pPr indent="0">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二、上年结转政府信息公开申请数量</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 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52400">
                <a:tc rowSpan="22">
                  <a:txBody>
                    <a:bodyPr/>
                    <a:p>
                      <a:pPr indent="0">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三、本年度办理结果</a:t>
                      </a:r>
                      <a:endParaRPr 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p>
                      <a:pPr indent="0">
                        <a:buNone/>
                      </a:pPr>
                      <a:r>
                        <a:rPr lang="en-US" altLang="zh-CN" sz="1000" b="1">
                          <a:solidFill>
                            <a:srgbClr val="000000"/>
                          </a:solidFill>
                          <a:latin typeface="方正仿宋简体" panose="02010601030101010101" charset="-122"/>
                          <a:ea typeface="方正仿宋简体" panose="02010601030101010101" charset="-122"/>
                        </a:rPr>
                        <a:t> </a:t>
                      </a:r>
                      <a:endParaRPr 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gridSpan="2">
                  <a:txBody>
                    <a:bodyPr/>
                    <a:p>
                      <a:pPr indent="0">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（一）予以公开</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 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349250">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gridSpan="2">
                  <a:txBody>
                    <a:bodyPr/>
                    <a:p>
                      <a:pPr indent="0">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（二）部分公开（区分处理的，只计这一情形，不计其他情形）</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 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70815">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rowSpan="8">
                  <a:txBody>
                    <a:bodyPr/>
                    <a:p>
                      <a:pPr indent="0">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（三）不予公开</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1.属于国家秘密</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 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69545">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a:txBody>
                    <a:bodyPr/>
                    <a:p>
                      <a:pPr indent="0">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2.其他法律行政法规禁止公开</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 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69545">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a:txBody>
                    <a:bodyPr/>
                    <a:p>
                      <a:pPr indent="0">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3.危及“三安全一稳定”</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 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70180">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a:txBody>
                    <a:bodyPr/>
                    <a:p>
                      <a:pPr indent="0">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4.保护第三方合法权益</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 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69545">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a:txBody>
                    <a:bodyPr/>
                    <a:p>
                      <a:pPr indent="0">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5.属于三类内部事务信息</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 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70815">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a:txBody>
                    <a:bodyPr/>
                    <a:p>
                      <a:pPr indent="0">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6.属于四类过程性信息</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 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68275">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a:txBody>
                    <a:bodyPr/>
                    <a:p>
                      <a:pPr indent="0">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7.属于行政执法案卷</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 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70180">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a:txBody>
                    <a:bodyPr/>
                    <a:p>
                      <a:pPr indent="0">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8.属于行政查询事项</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 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70180">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rowSpan="3">
                  <a:txBody>
                    <a:bodyPr/>
                    <a:p>
                      <a:pPr indent="0">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（四）无法提供</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1.本机关不掌握相关政府信息</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 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69545">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a:txBody>
                    <a:bodyPr/>
                    <a:p>
                      <a:pPr indent="0">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2.没有现成信息需要另行制作</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 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69545">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a:txBody>
                    <a:bodyPr/>
                    <a:p>
                      <a:pPr indent="0">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3.补正后申请内容仍不明确</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 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52400">
                <a:tc vMerge="1">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rowSpan="5">
                  <a:txBody>
                    <a:bodyPr/>
                    <a:p>
                      <a:pPr indent="0">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（五）不予处理</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1.信访举报投诉类申请</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 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52400">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a:txBody>
                    <a:bodyPr/>
                    <a:p>
                      <a:pPr indent="0">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2.重复申请</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 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52400">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a:txBody>
                    <a:bodyPr/>
                    <a:p>
                      <a:pPr indent="0">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3.要求提供公开出版物</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 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52400">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a:txBody>
                    <a:bodyPr/>
                    <a:p>
                      <a:pPr indent="0">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4.无正当理由大量反复申请</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 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379730">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a:txBody>
                    <a:bodyPr/>
                    <a:p>
                      <a:pPr indent="0">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5.要求行政机关确认或重新出具已获取信息</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 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 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372745">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rowSpan="3">
                  <a:txBody>
                    <a:bodyPr/>
                    <a:p>
                      <a:pPr indent="0">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（六）其他处理</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1.申请人无正当理由逾期不补正、行政机关不再处理其政府信息公开申请</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 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 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372745">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a:txBody>
                    <a:bodyPr/>
                    <a:p>
                      <a:pPr indent="0">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2.申请人逾期未按收费通知要求缴纳费用、行政机关不再处理其政府信息公开申请</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 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 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52400">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a:txBody>
                    <a:bodyPr/>
                    <a:p>
                      <a:pPr indent="0">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3.其他</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 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52400">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gridSpan="2">
                  <a:txBody>
                    <a:bodyPr/>
                    <a:p>
                      <a:pPr indent="0">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（七）总计</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 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52400">
                <a:tc gridSpan="3">
                  <a:txBody>
                    <a:bodyPr/>
                    <a:p>
                      <a:pPr indent="0">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四、结转下年度继续办理</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 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itle 1"/>
          <p:cNvSpPr txBox="1"/>
          <p:nvPr/>
        </p:nvSpPr>
        <p:spPr>
          <a:xfrm>
            <a:off x="821690" y="267970"/>
            <a:ext cx="6308090" cy="379730"/>
          </a:xfrm>
          <a:prstGeom prst="rect">
            <a:avLst/>
          </a:prstGeom>
        </p:spPr>
        <p:txBody>
          <a:bodyPr lIns="0" rIns="0" anchor="ctr">
            <a:noAutofit/>
          </a:bodyPr>
          <a:lstStyle>
            <a:lvl1pPr algn="ctr" defTabSz="914400" rtl="0" eaLnBrk="1" latinLnBrk="0" hangingPunct="1">
              <a:spcBef>
                <a:spcPct val="0"/>
              </a:spcBef>
              <a:buNone/>
              <a:defRPr sz="3000" b="0" kern="1200">
                <a:solidFill>
                  <a:schemeClr val="accent1"/>
                </a:solidFill>
                <a:latin typeface="U.S. 101" pitchFamily="2" charset="0"/>
                <a:ea typeface="Roboto" pitchFamily="2" charset="0"/>
                <a:cs typeface="Open Sans Light" panose="020B0306030504020204" pitchFamily="34" charset="0"/>
              </a:defRPr>
            </a:lvl1pPr>
          </a:lstStyle>
          <a:p>
            <a:pPr algn="l"/>
            <a:r>
              <a:rPr lang="zh-CN" altLang="en-US" sz="2400" b="1" dirty="0">
                <a:solidFill>
                  <a:schemeClr val="accent5"/>
                </a:solidFill>
                <a:latin typeface="微软雅黑" panose="020B0503020204020204" pitchFamily="34" charset="-122"/>
                <a:ea typeface="微软雅黑" panose="020B0503020204020204" pitchFamily="34" charset="-122"/>
                <a:cs typeface="+mn-ea"/>
                <a:sym typeface="+mn-lt"/>
              </a:rPr>
              <a:t>四、政府信息公开行政复议、行政诉讼情况</a:t>
            </a:r>
            <a:endParaRPr lang="zh-CN" altLang="en-US" sz="2400" b="1" dirty="0">
              <a:solidFill>
                <a:schemeClr val="accent5"/>
              </a:solidFill>
              <a:latin typeface="微软雅黑" panose="020B0503020204020204" pitchFamily="34" charset="-122"/>
              <a:ea typeface="微软雅黑" panose="020B0503020204020204" pitchFamily="34" charset="-122"/>
              <a:cs typeface="+mn-ea"/>
              <a:sym typeface="+mn-lt"/>
            </a:endParaRPr>
          </a:p>
        </p:txBody>
      </p:sp>
      <p:graphicFrame>
        <p:nvGraphicFramePr>
          <p:cNvPr id="2" name="表格 1"/>
          <p:cNvGraphicFramePr/>
          <p:nvPr>
            <p:custDataLst>
              <p:tags r:id="rId1"/>
            </p:custDataLst>
          </p:nvPr>
        </p:nvGraphicFramePr>
        <p:xfrm>
          <a:off x="2108200" y="1347470"/>
          <a:ext cx="8110855" cy="3261995"/>
        </p:xfrm>
        <a:graphic>
          <a:graphicData uri="http://schemas.openxmlformats.org/drawingml/2006/table">
            <a:tbl>
              <a:tblPr/>
              <a:tblGrid>
                <a:gridCol w="566420"/>
                <a:gridCol w="570865"/>
                <a:gridCol w="552450"/>
                <a:gridCol w="544195"/>
                <a:gridCol w="423545"/>
                <a:gridCol w="598805"/>
                <a:gridCol w="596900"/>
                <a:gridCol w="598805"/>
                <a:gridCol w="584835"/>
                <a:gridCol w="391795"/>
                <a:gridCol w="598805"/>
                <a:gridCol w="598170"/>
                <a:gridCol w="599440"/>
                <a:gridCol w="510540"/>
                <a:gridCol w="375285"/>
              </a:tblGrid>
              <a:tr h="373380">
                <a:tc gridSpan="5">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行政复议</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gridSpan="10">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行政诉讼</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372110">
                <a:tc rowSpan="2">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结果维持</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rowSpan="2">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结果纠正</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rowSpan="2">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其他结果</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rowSpan="2">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尚未审结</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rowSpan="2">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总计</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gridSpan="5">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未经复议直接起诉</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gridSpan="5">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复议后起诉</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1491615">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结果维持</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结果纠正</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其他结果</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尚未审结</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总计</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结果维持</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结果纠正</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其他结果</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尚未审结</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总计</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024890">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solidFill>
                            <a:srgbClr val="000000"/>
                          </a:solidFill>
                          <a:latin typeface="方正仿宋简体" panose="02010601030101010101" charset="-122"/>
                          <a:ea typeface="方正仿宋简体" panose="02010601030101010101" charset="-122"/>
                          <a:cs typeface="方正仿宋简体" panose="02010601030101010101" charset="-122"/>
                        </a:rPr>
                        <a:t>0</a:t>
                      </a:r>
                      <a:endParaRPr lang="en-US" altLang="en-US" sz="1000" b="1">
                        <a:solidFill>
                          <a:srgbClr val="000000"/>
                        </a:solidFill>
                        <a:latin typeface="方正仿宋简体" panose="02010601030101010101" charset="-122"/>
                        <a:ea typeface="方正仿宋简体" panose="02010601030101010101" charset="-122"/>
                        <a:cs typeface="方正仿宋简体" panose="02010601030101010101"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tags/tag1.xml><?xml version="1.0" encoding="utf-8"?>
<p:tagLst xmlns:p="http://schemas.openxmlformats.org/presentationml/2006/main">
  <p:tag name="KSO_WM_DIAGRAM_VIRTUALLY_FRAME" val="{&quot;height&quot;:332.00771653543296,&quot;left&quot;:319.6877165354331,&quot;top&quot;:130.07157480314962,&quot;width&quot;:582.7499999999999}"/>
</p:tagLst>
</file>

<file path=ppt/tags/tag10.xml><?xml version="1.0" encoding="utf-8"?>
<p:tagLst xmlns:p="http://schemas.openxmlformats.org/presentationml/2006/main">
  <p:tag name="KSO_WM_DIAGRAM_VIRTUALLY_FRAME" val="{&quot;height&quot;:332.00771653543296,&quot;left&quot;:319.6877165354331,&quot;top&quot;:130.07157480314962,&quot;width&quot;:582.7499999999999}"/>
</p:tagLst>
</file>

<file path=ppt/tags/tag11.xml><?xml version="1.0" encoding="utf-8"?>
<p:tagLst xmlns:p="http://schemas.openxmlformats.org/presentationml/2006/main">
  <p:tag name="KSO_WM_DIAGRAM_VIRTUALLY_FRAME" val="{&quot;height&quot;:332.00771653543296,&quot;left&quot;:319.6877165354331,&quot;top&quot;:130.07157480314962,&quot;width&quot;:582.7499999999999}"/>
</p:tagLst>
</file>

<file path=ppt/tags/tag12.xml><?xml version="1.0" encoding="utf-8"?>
<p:tagLst xmlns:p="http://schemas.openxmlformats.org/presentationml/2006/main">
  <p:tag name="KSO_WM_DIAGRAM_VIRTUALLY_FRAME" val="{&quot;height&quot;:332.00771653543296,&quot;left&quot;:319.6877165354331,&quot;top&quot;:130.07157480314962,&quot;width&quot;:582.7499999999999}"/>
</p:tagLst>
</file>

<file path=ppt/tags/tag13.xml><?xml version="1.0" encoding="utf-8"?>
<p:tagLst xmlns:p="http://schemas.openxmlformats.org/presentationml/2006/main">
  <p:tag name="KSO_WM_DIAGRAM_VIRTUALLY_FRAME" val="{&quot;height&quot;:332.00771653543296,&quot;left&quot;:319.6877165354331,&quot;top&quot;:130.07157480314962,&quot;width&quot;:582.7499999999999}"/>
</p:tagLst>
</file>

<file path=ppt/tags/tag14.xml><?xml version="1.0" encoding="utf-8"?>
<p:tagLst xmlns:p="http://schemas.openxmlformats.org/presentationml/2006/main">
  <p:tag name="KSO_WM_DIAGRAM_VIRTUALLY_FRAME" val="{&quot;height&quot;:332.00771653543296,&quot;left&quot;:319.6877165354331,&quot;top&quot;:130.07157480314962,&quot;width&quot;:582.7499999999999}"/>
</p:tagLst>
</file>

<file path=ppt/tags/tag15.xml><?xml version="1.0" encoding="utf-8"?>
<p:tagLst xmlns:p="http://schemas.openxmlformats.org/presentationml/2006/main">
  <p:tag name="KSO_WM_DIAGRAM_VIRTUALLY_FRAME" val="{&quot;height&quot;:332.00771653543296,&quot;left&quot;:319.6877165354331,&quot;top&quot;:130.07157480314962,&quot;width&quot;:582.7499999999999}"/>
</p:tagLst>
</file>

<file path=ppt/tags/tag16.xml><?xml version="1.0" encoding="utf-8"?>
<p:tagLst xmlns:p="http://schemas.openxmlformats.org/presentationml/2006/main">
  <p:tag name="TABLE_ENDDRAG_ORIGIN_RECT" val="599*446"/>
  <p:tag name="TABLE_ENDDRAG_RECT" val="160*68*599*446"/>
</p:tagLst>
</file>

<file path=ppt/tags/tag17.xml><?xml version="1.0" encoding="utf-8"?>
<p:tagLst xmlns:p="http://schemas.openxmlformats.org/presentationml/2006/main">
  <p:tag name="TABLE_ENDDRAG_ORIGIN_RECT" val="732*466"/>
  <p:tag name="TABLE_ENDDRAG_RECT" val="118*60*732*466"/>
</p:tagLst>
</file>

<file path=ppt/tags/tag18.xml><?xml version="1.0" encoding="utf-8"?>
<p:tagLst xmlns:p="http://schemas.openxmlformats.org/presentationml/2006/main">
  <p:tag name="TABLE_ENDDRAG_ORIGIN_RECT" val="638*256"/>
  <p:tag name="TABLE_ENDDRAG_RECT" val="166*106*638*256"/>
</p:tagLst>
</file>

<file path=ppt/tags/tag19.xml><?xml version="1.0" encoding="utf-8"?>
<p:tagLst xmlns:p="http://schemas.openxmlformats.org/presentationml/2006/main">
  <p:tag name="KSO_WM_DIAGRAM_VIRTUALLY_FRAME" val="{&quot;height&quot;:296.61968503937015,&quot;left&quot;:48.732598425196855,&quot;top&quot;:122.88858267716535,&quot;width&quot;:830.467401574803}"/>
</p:tagLst>
</file>

<file path=ppt/tags/tag2.xml><?xml version="1.0" encoding="utf-8"?>
<p:tagLst xmlns:p="http://schemas.openxmlformats.org/presentationml/2006/main">
  <p:tag name="KSO_WM_DIAGRAM_VIRTUALLY_FRAME" val="{&quot;height&quot;:332.00771653543296,&quot;left&quot;:319.6877165354331,&quot;top&quot;:130.07157480314962,&quot;width&quot;:582.7499999999999}"/>
</p:tagLst>
</file>

<file path=ppt/tags/tag20.xml><?xml version="1.0" encoding="utf-8"?>
<p:tagLst xmlns:p="http://schemas.openxmlformats.org/presentationml/2006/main">
  <p:tag name="commondata" val="eyJjb3VudCI6MywiaGRpZCI6ImQ2ZWUxYjQ3YTgwODkzYmRhZTIwODlhZTIzYWQwZmIzIiwidXNlckNvdW50IjozfQ=="/>
</p:tagLst>
</file>

<file path=ppt/tags/tag3.xml><?xml version="1.0" encoding="utf-8"?>
<p:tagLst xmlns:p="http://schemas.openxmlformats.org/presentationml/2006/main">
  <p:tag name="KSO_WM_DIAGRAM_VIRTUALLY_FRAME" val="{&quot;height&quot;:332.00771653543296,&quot;left&quot;:319.6877165354331,&quot;top&quot;:130.07157480314962,&quot;width&quot;:582.7499999999999}"/>
</p:tagLst>
</file>

<file path=ppt/tags/tag4.xml><?xml version="1.0" encoding="utf-8"?>
<p:tagLst xmlns:p="http://schemas.openxmlformats.org/presentationml/2006/main">
  <p:tag name="KSO_WM_DIAGRAM_VIRTUALLY_FRAME" val="{&quot;height&quot;:332.00771653543296,&quot;left&quot;:319.6877165354331,&quot;top&quot;:130.07157480314962,&quot;width&quot;:582.7499999999999}"/>
</p:tagLst>
</file>

<file path=ppt/tags/tag5.xml><?xml version="1.0" encoding="utf-8"?>
<p:tagLst xmlns:p="http://schemas.openxmlformats.org/presentationml/2006/main">
  <p:tag name="KSO_WM_DIAGRAM_VIRTUALLY_FRAME" val="{&quot;height&quot;:332.00771653543296,&quot;left&quot;:319.6877165354331,&quot;top&quot;:130.07157480314962,&quot;width&quot;:582.7499999999999}"/>
</p:tagLst>
</file>

<file path=ppt/tags/tag6.xml><?xml version="1.0" encoding="utf-8"?>
<p:tagLst xmlns:p="http://schemas.openxmlformats.org/presentationml/2006/main">
  <p:tag name="KSO_WM_DIAGRAM_VIRTUALLY_FRAME" val="{&quot;height&quot;:332.00771653543296,&quot;left&quot;:319.6877165354331,&quot;top&quot;:130.07157480314962,&quot;width&quot;:582.7499999999999}"/>
</p:tagLst>
</file>

<file path=ppt/tags/tag7.xml><?xml version="1.0" encoding="utf-8"?>
<p:tagLst xmlns:p="http://schemas.openxmlformats.org/presentationml/2006/main">
  <p:tag name="KSO_WM_DIAGRAM_VIRTUALLY_FRAME" val="{&quot;height&quot;:332.00771653543296,&quot;left&quot;:319.6877165354331,&quot;top&quot;:130.07157480314962,&quot;width&quot;:582.7499999999999}"/>
</p:tagLst>
</file>

<file path=ppt/tags/tag8.xml><?xml version="1.0" encoding="utf-8"?>
<p:tagLst xmlns:p="http://schemas.openxmlformats.org/presentationml/2006/main">
  <p:tag name="KSO_WM_DIAGRAM_VIRTUALLY_FRAME" val="{&quot;height&quot;:332.00771653543296,&quot;left&quot;:319.6877165354331,&quot;top&quot;:130.07157480314962,&quot;width&quot;:582.7499999999999}"/>
</p:tagLst>
</file>

<file path=ppt/tags/tag9.xml><?xml version="1.0" encoding="utf-8"?>
<p:tagLst xmlns:p="http://schemas.openxmlformats.org/presentationml/2006/main">
  <p:tag name="KSO_WM_DIAGRAM_VIRTUALLY_FRAME" val="{&quot;height&quot;:332.00771653543296,&quot;left&quot;:319.6877165354331,&quot;top&quot;:130.07157480314962,&quot;width&quot;:582.7499999999999}"/>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2_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3_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4_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webExtensions/_rels/webExtension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package" Target="../embeddings/Workbook1.xlsx"/></Relationships>
</file>

<file path=ppt/webExtensions/webExtension1.xml><?xml version="1.0" encoding="utf-8"?>
<wpswe:webExtension xmlns:wpswe="http://www.wps.cn/officeDocument/2018/webExtension">
  <wpswe:extSource id="dschart" version="1.0"/>
  <wpswe:properties>
    <wpswe:property key="DiscardFirstCodeChange" value="0"/>
    <wpswe:property key="autoSnapshot" value="0"/>
    <wpswe:property key="dschart" value="{&quot;dschart_data&quot;:{&quot;blockId&quot;:&quot;163946333864720385&quot;,&quot;chart_type&quot;:&quot;柱状图&quot;,&quot;classifty_type&quot;:[&quot;比较类&quot;],&quot;dataSrc&quot;:{&quot;data&quot;:[[[&quot;地区&quot;,&quot;销量&quot;],[&quot;重点领域信息&quot;,&quot;13&quot;],[&quot;行政权力&quot;,&quot;5&quot;],[&quot;行政执法公开&quot;,&quot;4&quot;],[&quot;公共文化服务&quot;,&quot;3&quot;],[&quot;政府公文&quot;,&quot;2&quot;],[&quot;财政信息&quot;,&quot;2&quot;],[&quot;政策解读&quot;,&quot;1&quot;],[&quot;财政预决算公开&quot;,&quot;1&quot;],[&quot;基层政务公开&quot;,&quot;1&quot;],[&quot;主动公开目录&quot;,&quot;1&quot;],[&quot;政府信息公开&quot;,&quot;1&quot;]]],&quot;dataType&quot;:&quot;obejct-table&quot;,&quot;download&quot;:false,&quot;srcType&quot;:&quot;local&quot;,&quot;url&quot;:&quot;&quot;},&quot;function_type&quot;:[&quot;柱形图&quot;],&quot;gif&quot;:&quot;https://image.dycharts.com/444734748594536323.gif?imageView2/2/w/500/quality/90&quot;,&quot;isFree&quot;:&quot;0&quot;,&quot;label&quot;:&quot;&lt;e-barbasic-chart&gt;&quot;,&quot;position&quot;:{&quot;left&quot;:0,&quot;top&quot;:0},&quot;price&quot;:0,&quot;projectId&quot;:&quot;164784560082398152&quot;,&quot;props&quot;:{&quot;animation&quot;:{&quot;duration&quot;:&quot;2&quot;,&quot;easeStyle&quot;:&quot;&quot;,&quot;endPause&quot;:&quot;1&quot;,&quot;moveOptions&quot;:[&quot;纵向整体拉伸&quot;,&quot;纵向分组拉伸&quot;,&quot;纵向分类拉伸&quot;,&quot;横向分组展开&quot;,&quot;横向同步展开&quot;,&quot;横向分类展开&quot;],&quot;moveStyle&quot;:&quot;纵向整体拉伸&quot;,&quot;startDelay&quot;:&quot;0&quot;,&quot;transition&quot;:true},&quot;axis&quot;:{&quot;grid&quot;:{&quot;color&quot;:&quot;#e9e9e9&quot;,&quot;gridLineWidth&quot;:&quot;1&quot;,&quot;lineStyle&quot;:&quot;dashline&quot;,&quot;show&quot;:&quot;none&quot;},&quot;x&quot;:{&quot;axisColor&quot;:&quot;#bfbfbf&quot;,&quot;axisLineWidth&quot;:&quot;1&quot;,&quot;axisShow&quot;:true,&quot;labelAngle&quot;:&quot;0&quot;,&quot;labelDirection&quot;:&quot;自动&quot;,&quot;labelDirectionOptions&quot;:[&quot;自动&quot;,&quot;横排&quot;,&quot;竖排&quot;],&quot;labelShow&quot;:true,&quot;name&quot;:&quot;&quot;},&quot;y&quot;:{&quot;axisColor&quot;:&quot;#bfbfbf&quot;,&quot;axisLineWidth&quot;:&quot;1&quot;,&quot;axisShow&quot;:false,&quot;labelShow&quot;:false,&quot;labelSuffix&quot;:&quot;&quot;,&quot;name&quot;:&quot;&quot;,&quot;range&quot;:[],&quot;stepOfLabel&quot;:&quot;&quot;}},&quot;backgroundColor&quot;:&quot;#ffffff00&quot;,&quot;colors&quot;:{&quot;colorControlers&quot;:[&quot;single&quot;,&quot;multiple&quot;,&quot;linear&quot;],&quot;list&quot;:[&quot;#ff999aff&quot;],&quot;type&quot;:&quot;multiple&quot;},&quot;display&quot;:{&quot;bar4CornerRadius&quot;:[5,5,5,5],&quot;barWidthPercent&quot;:&quot;0.5&quot;,&quot;barborderColor&quot;:&quot;&quot;,&quot;barborderWidth&quot;:&quot;0&quot;,&quot;fillOpacity&quot;:&quot;1&quot;},&quot;font&quot;:{&quot;color&quot;:&quot;#333333ff&quot;,&quot;fontFamily&quot;:&quot;站酷快乐体2016修订版&quot;,&quot;fontSize&quot;:&quot;14&quot;},&quot;label&quot;:{&quot;display&quot;:true,&quot;positionChoice&quot;:&quot;上面&quot;,&quot;positionOptions&quot;:[&quot;上面&quot;,&quot;内部居下&quot;],&quot;suffix&quot;:&quot;&quot;,&quot;textLabel&quot;:{&quot;color&quot;:&quot;#333333ff&quot;,&quot;fontFamily&quot;:&quot;站酷快乐体2016修订版&quot;,&quot;fontSize&quot;:&quot;14&quot;}},&quot;legend&quot;:{&quot;color&quot;:[&quot;#545454&quot;],&quot;fontFamily&quot;:[&quot;阿里巴巴普惠体 常规&quot;],&quot;fontSize&quot;:&quot;14&quot;,&quot;lineHeight&quot;:&quot;15&quot;,&quot;show&quot;:false,&quot;style&quot;:&quot;&quot;,&quot;styleOptions&quot;:[],&quot;xPosition&quot;:&quot;center&quot;,&quot;yPosition&quot;:&quot;bottom&quot;},&quot;logoDisplay&quot;:{&quot;bottomLineHeight&quot;:&quot;15&quot;,&quot;imgHeight&quot;:&quot;32&quot;,&quot;imgUrl&quot;:&quot;https://ss1.dycharts.com/newchartLogo.png&quot;,&quot;show&quot;:false,&quot;topLineHeight&quot;:&quot;11&quot;},&quot;map&quot;:[[{&quot;allowType&quot;:[&quot;string&quot;],&quot;configurable&quot;:false,&quot;function&quot;:&quot;objCol&quot;,&quot;index&quot;:0,&quot;isLegend&quot;:false,&quot;name&quot;:&quot;X轴对象&quot;},{&quot;allowType&quot;:[&quot;number&quot;],&quot;configurable&quot;:true,&quot;function&quot;:&quot;vCol&quot;,&quot;index&quot;:1,&quot;isLegend&quot;:false,&quot;name&quot;:&quot;数值列&quot;}]],&quot;numberFormat&quot;:{&quot;decimalPlaces&quot;:&quot;&quot;,&quot;style&quot;:&quot;1000.00&quot;},&quot;paddings&quot;:{&quot;bottom&quot;:&quot;23&quot;,&quot;chartBottom&quot;:&quot;5&quot;,&quot;left&quot;:&quot;24&quot;,&quot;right&quot;:&quot;24&quot;,&quot;top&quot;:&quot;20&quot;},&quot;publishDisplay&quot;:{&quot;color&quot;:&quot;#878787&quot;,&quot;fontFamily&quot;:&quot;阿里巴巴普惠体 常规&quot;,&quot;fontSize&quot;:&quot;14&quot;,&quot;show&quot;:false,&quot;text&quot;:&quot;镝数出品&quot;},&quot;shadow&quot;:{&quot;display&quot;:false,&quot;shadowAngle&quot;:&quot;45&quot;,&quot;shadowBlur&quot;:&quot;5&quot;,&quot;shadowColor&quot;:&quot;#c6c6c6&quot;,&quot;shadowOpacity&quot;:&quot;100&quot;,&quot;shadowRadius&quot;:&quot;3&quot;},&quot;size&quot;:{&quot;height&quot;:456.12244897959187,&quot;ratio&quot;:&quot;&quot;,&quot;rotate&quot;:0,&quot;width&quot;:659.1836734693878},&quot;sourceDisplay&quot;:{&quot;color&quot;:&quot;#878787&quot;,&quot;fontFamily&quot;:&quot;阿里巴巴普惠体 常规&quot;,&quot;fontSize&quot;:&quot;14&quot;,&quot;show&quot;:false,&quot;text&quot;:&quot;数据来源：示例数据&quot;,&quot;topLineHeight&quot;:&quot;15&quot;,&quot;xPosition&quot;:&quot;left&quot;,&quot;yPosition&quot;:&quot;bottom&quot;},&quot;titleDisplay&quot;:{&quot;color&quot;:&quot;#4c4c4c&quot;,&quot;fontFamily&quot;:&quot;阿里巴巴普惠体 常规&quot;,&quot;fontSize&quot;:&quot;36&quot;,&quot;lineHeight&quot;:&quot;10&quot;,&quot;show&quot;:false,&quot;text&quot;:&quot;2018年全国各地区销售额情况&quot;,&quot;totalHeight&quot;:&quot;39&quot;,&quot;xPosition&quot;:&quot;left&quot;,&quot;yPosition&quot;:&quot;top&quot;},&quot;tooltip&quot;:true,&quot;unitDisplay&quot;:{&quot;bottomLineHeight&quot;:&quot;15&quot;,&quot;color&quot;:&quot;#878787&quot;,&quot;fontFamily&quot;:&quot;阿里巴巴普惠体 常规&quot;,&quot;fontSize&quot;:&quot;14&quot;,&quot;show&quot;:false,&quot;text&quot;:&quot;单位：万元&quot;,&quot;xPosition&quot;:&quot;left&quot;,&quot;yPosition&quot;:&quot;top&quot;},&quot;watermarkDisplay&quot;:{&quot;imgHeight&quot;:&quot;80&quot;,&quot;imgUrl&quot;:&quot;https://ss1.dycharts.com/newchartWatermark.png&quot;,&quot;imgWidth&quot;:&quot;80&quot;,&quot;show&quot;:false}},&quot;templateId&quot;:&quot;444734748594536323-3&quot;,&quot;templateSwitch&quot;:&quot;cross&quot;,&quot;theme&quot;:{&quot;_id&quot;:18,&quot;axis&quot;:{&quot;color&quot;:&quot;#a1a1a1 &quot;},&quot;backgroundColor&quot;:&quot;#FFFFFF&quot;,&quot;colors&quot;:[&quot;#ff999aff&quot;,&quot;#ffddb3ff&quot;,&quot;#c1ffd1ff&quot;,&quot;#D9D9FFff&quot;,&quot;#ffe1f1ff&quot;,&quot;#ffeee8ff&quot;,&quot;#ff999aff&quot;,&quot;#ffddb3ff&quot;,&quot;#c1ffd1ff&quot;,&quot;#D9D9FFff&quot;,&quot;#ffe1f1ff&quot;,&quot;#ffeee8ff&quot;,&quot;#ff999aff&quot;,&quot;#ffddb3ff&quot;],&quot;fonts&quot;:{&quot;accessoryColor&quot;:&quot;#878787&quot;,&quot;color&quot;:&quot;#545454&quot;,&quot;fontFamily&quot;:&quot;阿里巴巴普惠体 常规&quot;,&quot;fontSize&quot;:&quot;14&quot;},&quot;grid&quot;:{&quot;color&quot;:&quot;#cccccc&quot;},&quot;id&quot;:&quot;17&quot;,&quot;name&quot;:&quot;默认主题&quot;,&quot;price&quot;:&quot;0.0&quot;,&quot;shapeColor&quot;:1,&quot;themeId&quot;:&quot;18&quot;,&quot;thumb&quot;:&quot;https://ss1.dydata.io/v2/themes/17.png&quot;,&quot;titleFont&quot;:{&quot;color&quot;:&quot;#4c4c4c&quot;,&quot;fontFamily&quot;:&quot;阿里巴巴普惠体 常规&quot;,&quot;fontSize&quot;:&quot;36&quot;}},&quot;thumb&quot;:&quot;//web.docer.wpscdn.cn/docer/ds-page/v2/images/444734748594536323-3.png&quot;,&quot;title&quot;:&quot;基础柱状图&quot;,&quot;type&quot;:&quot;chart&quot;},&quot;dschart_id&quot;:&quot;444734748594536323-3&quot;,&quot;id&quot;:&quot;69&quot;}"/>
    <wpswe:property key="isUseCommonErrorPage" value="false"/>
    <wpswe:property key="loadingImage" value="res:/icons/DsWebShapeDefaultPage.svg"/>
  </wpswe:properties>
  <wpswe:watchingCache>
    <wpswe:linkPath>C:/Users/Administrator/AppData/Local/Temp/wps.qdeCAK/Workbook1.xlsx</wpswe:linkPath>
  </wpswe:watchingCache>
  <wpswe:snapshot xmlns:r="http://schemas.openxmlformats.org/officeDocument/2006/relationships" r:embed="rId2"/>
  <wpswe:externalData xmlns:r="http://schemas.openxmlformats.org/officeDocument/2006/relationships" r:id="rId1"/>
  <wpswe:url>https://clientweb.docer.wps.cn//docer-ds/web-shape-1.0.0/?id=69&amp;dschart_id=444734748594536323-3&amp;from=chartwins&amp;productEntry=insert&amp;sceneEntry=rec</wpswe:url>
  <wpswe:constantSnapshot>false</wpswe:constantSnapshot>
</wpswe:webExtension>
</file>

<file path=docProps/app.xml><?xml version="1.0" encoding="utf-8"?>
<Properties xmlns="http://schemas.openxmlformats.org/officeDocument/2006/extended-properties" xmlns:vt="http://schemas.openxmlformats.org/officeDocument/2006/docPropsVTypes">
  <TotalTime>0</TotalTime>
  <Words>3155</Words>
  <Application>WPS 演示</Application>
  <PresentationFormat>宽屏</PresentationFormat>
  <Paragraphs>908</Paragraphs>
  <Slides>10</Slides>
  <Notes>0</Notes>
  <HiddenSlides>0</HiddenSlides>
  <MMClips>0</MMClips>
  <ScaleCrop>false</ScaleCrop>
  <HeadingPairs>
    <vt:vector size="6" baseType="variant">
      <vt:variant>
        <vt:lpstr>已用的字体</vt:lpstr>
      </vt:variant>
      <vt:variant>
        <vt:i4>15</vt:i4>
      </vt:variant>
      <vt:variant>
        <vt:lpstr>主题</vt:lpstr>
      </vt:variant>
      <vt:variant>
        <vt:i4>5</vt:i4>
      </vt:variant>
      <vt:variant>
        <vt:lpstr>幻灯片标题</vt:lpstr>
      </vt:variant>
      <vt:variant>
        <vt:i4>10</vt:i4>
      </vt:variant>
    </vt:vector>
  </HeadingPairs>
  <TitlesOfParts>
    <vt:vector size="30" baseType="lpstr">
      <vt:lpstr>Arial</vt:lpstr>
      <vt:lpstr>宋体</vt:lpstr>
      <vt:lpstr>Wingdings</vt:lpstr>
      <vt:lpstr>微软雅黑</vt:lpstr>
      <vt:lpstr>Arial</vt:lpstr>
      <vt:lpstr>U.S. 101</vt:lpstr>
      <vt:lpstr>Segoe Print</vt:lpstr>
      <vt:lpstr>Roboto</vt:lpstr>
      <vt:lpstr>Times New Roman</vt:lpstr>
      <vt:lpstr>Open Sans Light</vt:lpstr>
      <vt:lpstr>方正黑体简体</vt:lpstr>
      <vt:lpstr>方正仿宋简体</vt:lpstr>
      <vt:lpstr>Calibri</vt:lpstr>
      <vt:lpstr>Arial Unicode MS</vt:lpstr>
      <vt:lpstr>Calibri Light</vt:lpstr>
      <vt:lpstr>Office 主题</vt:lpstr>
      <vt:lpstr>1_Office 主题</vt:lpstr>
      <vt:lpstr>2_Office 主题</vt:lpstr>
      <vt:lpstr>3_Office 主题</vt:lpstr>
      <vt:lpstr>4_Office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蓝</dc:creator>
  <cp:lastModifiedBy>阿良</cp:lastModifiedBy>
  <cp:revision>4</cp:revision>
  <dcterms:created xsi:type="dcterms:W3CDTF">2021-02-24T07:06:00Z</dcterms:created>
  <dcterms:modified xsi:type="dcterms:W3CDTF">2024-03-12T01:20:44Z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2052-12.1.0.16388</vt:lpwstr>
  </property>
  <property fmtid="{D5CDD505-2E9C-101B-9397-08002B2CF9AE}" pid="3" name="KSOTemplateUUID">
    <vt:lpwstr>v1.0_mb_tgjwmltcybm2M0hHAyYKMg==</vt:lpwstr>
  </property>
  <property fmtid="{D5CDD505-2E9C-101B-9397-08002B2CF9AE}" pid="4" name="ICV">
    <vt:lpwstr>BF87E4D7882F4DB3BF3CF619072232EB_11</vt:lpwstr>
  </property>
</Properties>
</file>